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791" r:id="rId3"/>
    <p:sldId id="789" r:id="rId4"/>
    <p:sldId id="787" r:id="rId5"/>
    <p:sldId id="788" r:id="rId6"/>
    <p:sldId id="790" r:id="rId7"/>
  </p:sldIdLst>
  <p:sldSz cx="12192000" cy="6858000"/>
  <p:notesSz cx="6888163" cy="10018713"/>
  <p:custDataLst>
    <p:tags r:id="rId9"/>
  </p:custDataLst>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314C102-758F-6B2A-9725-24689DA31A9A}" name="Carlijn Ritzen" initials="CR" userId="S::c.c.ritzen@lumc.nl::a5d6e79d-2d15-465e-84d0-5c19001ee1a2" providerId="AD"/>
  <p188:author id="{EFB9DB85-8368-9162-2514-C85D1CF33493}" name="Nena van Vuren" initials="NvV" userId="Nena van Vuren"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Lisette van den Heuvel" initials="LvdH" lastIdx="4" clrIdx="0">
    <p:extLst>
      <p:ext uri="{19B8F6BF-5375-455C-9EA6-DF929625EA0E}">
        <p15:presenceInfo xmlns:p15="http://schemas.microsoft.com/office/powerpoint/2012/main" userId="S::Lisette.vandenHeuvel@transmuralezorg.nl::abb49d5c-1b55-426a-93c0-804aeddbdbff" providerId="AD"/>
      </p:ext>
    </p:extLst>
  </p:cmAuthor>
  <p:cmAuthor id="2" name="maartje van den broek" initials="mvdb" lastIdx="11" clrIdx="1">
    <p:extLst>
      <p:ext uri="{19B8F6BF-5375-455C-9EA6-DF929625EA0E}">
        <p15:presenceInfo xmlns:p15="http://schemas.microsoft.com/office/powerpoint/2012/main" userId="15571ec78e44b928" providerId="Windows Live"/>
      </p:ext>
    </p:extLst>
  </p:cmAuthor>
  <p:cmAuthor id="3" name="Oudshoorn, M. (PHEG)" initials="OM(" lastIdx="2" clrIdx="2">
    <p:extLst>
      <p:ext uri="{19B8F6BF-5375-455C-9EA6-DF929625EA0E}">
        <p15:presenceInfo xmlns:p15="http://schemas.microsoft.com/office/powerpoint/2012/main" userId="S::M.Oudshoorn1@lumc.nl::560fcf2d-d38d-4dcb-9b95-3b4a8a0b5a46" providerId="AD"/>
      </p:ext>
    </p:extLst>
  </p:cmAuthor>
  <p:cmAuthor id="4" name="Carlijn" initials="C" lastIdx="3" clrIdx="3">
    <p:extLst>
      <p:ext uri="{19B8F6BF-5375-455C-9EA6-DF929625EA0E}">
        <p15:presenceInfo xmlns:p15="http://schemas.microsoft.com/office/powerpoint/2012/main" userId="S::c.c.ritzen@lumc.nl::a5d6e79d-2d15-465e-84d0-5c19001ee1a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D8F4"/>
    <a:srgbClr val="E8CFFD"/>
    <a:srgbClr val="FFECB7"/>
    <a:srgbClr val="FFF9E7"/>
    <a:srgbClr val="F0F7EC"/>
    <a:srgbClr val="D1E7C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406D70-6BF6-43A9-BC3D-84D322524209}" v="46" dt="2024-06-13T13:37:05.02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017" autoAdjust="0"/>
    <p:restoredTop sz="92023" autoAdjust="0"/>
  </p:normalViewPr>
  <p:slideViewPr>
    <p:cSldViewPr snapToGrid="0">
      <p:cViewPr varScale="1">
        <p:scale>
          <a:sx n="112" d="100"/>
          <a:sy n="112" d="100"/>
        </p:scale>
        <p:origin x="105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microsoft.com/office/2018/10/relationships/authors" Target="author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gs" Target="tags/tag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ena van Vuren" userId="3955666e7d04fccb" providerId="LiveId" clId="{FD406D70-6BF6-43A9-BC3D-84D322524209}"/>
    <pc:docChg chg="undo custSel delSld modSld">
      <pc:chgData name="Nena van Vuren" userId="3955666e7d04fccb" providerId="LiveId" clId="{FD406D70-6BF6-43A9-BC3D-84D322524209}" dt="2024-06-13T13:37:11.814" v="1881" actId="20577"/>
      <pc:docMkLst>
        <pc:docMk/>
      </pc:docMkLst>
      <pc:sldChg chg="addSp delSp modSp mod setBg addCm delCm modCm">
        <pc:chgData name="Nena van Vuren" userId="3955666e7d04fccb" providerId="LiveId" clId="{FD406D70-6BF6-43A9-BC3D-84D322524209}" dt="2024-06-13T13:36:50.031" v="1875" actId="14100"/>
        <pc:sldMkLst>
          <pc:docMk/>
          <pc:sldMk cId="2111390866" sldId="256"/>
        </pc:sldMkLst>
        <pc:spChg chg="mod">
          <ac:chgData name="Nena van Vuren" userId="3955666e7d04fccb" providerId="LiveId" clId="{FD406D70-6BF6-43A9-BC3D-84D322524209}" dt="2024-06-13T13:36:50.031" v="1875" actId="14100"/>
          <ac:spMkLst>
            <pc:docMk/>
            <pc:sldMk cId="2111390866" sldId="256"/>
            <ac:spMk id="2" creationId="{D51003BA-35E2-42C3-959E-0A40582A1585}"/>
          </ac:spMkLst>
        </pc:spChg>
        <pc:spChg chg="mod">
          <ac:chgData name="Nena van Vuren" userId="3955666e7d04fccb" providerId="LiveId" clId="{FD406D70-6BF6-43A9-BC3D-84D322524209}" dt="2024-06-13T13:35:31.041" v="1861" actId="1076"/>
          <ac:spMkLst>
            <pc:docMk/>
            <pc:sldMk cId="2111390866" sldId="256"/>
            <ac:spMk id="3" creationId="{5020401C-08C1-4B79-A724-B4DF8C4A1654}"/>
          </ac:spMkLst>
        </pc:spChg>
        <pc:spChg chg="mod">
          <ac:chgData name="Nena van Vuren" userId="3955666e7d04fccb" providerId="LiveId" clId="{FD406D70-6BF6-43A9-BC3D-84D322524209}" dt="2024-06-13T13:33:29.003" v="1831" actId="1036"/>
          <ac:spMkLst>
            <pc:docMk/>
            <pc:sldMk cId="2111390866" sldId="256"/>
            <ac:spMk id="7" creationId="{CD5D792D-8A92-8F26-1C30-B523A092A87C}"/>
          </ac:spMkLst>
        </pc:spChg>
        <pc:spChg chg="add del">
          <ac:chgData name="Nena van Vuren" userId="3955666e7d04fccb" providerId="LiveId" clId="{FD406D70-6BF6-43A9-BC3D-84D322524209}" dt="2024-06-13T13:35:26.323" v="1860" actId="478"/>
          <ac:spMkLst>
            <pc:docMk/>
            <pc:sldMk cId="2111390866" sldId="256"/>
            <ac:spMk id="8" creationId="{4E53818E-C8D1-460A-9070-A869964DCBFC}"/>
          </ac:spMkLst>
        </pc:spChg>
        <pc:spChg chg="mod">
          <ac:chgData name="Nena van Vuren" userId="3955666e7d04fccb" providerId="LiveId" clId="{FD406D70-6BF6-43A9-BC3D-84D322524209}" dt="2024-06-13T13:33:29.003" v="1831" actId="1036"/>
          <ac:spMkLst>
            <pc:docMk/>
            <pc:sldMk cId="2111390866" sldId="256"/>
            <ac:spMk id="10" creationId="{CCF65CB0-C59E-332F-F32F-30FFC097B439}"/>
          </ac:spMkLst>
        </pc:spChg>
        <pc:spChg chg="mod">
          <ac:chgData name="Nena van Vuren" userId="3955666e7d04fccb" providerId="LiveId" clId="{FD406D70-6BF6-43A9-BC3D-84D322524209}" dt="2024-06-13T13:33:29.003" v="1831" actId="1036"/>
          <ac:spMkLst>
            <pc:docMk/>
            <pc:sldMk cId="2111390866" sldId="256"/>
            <ac:spMk id="11" creationId="{93A25831-1948-1DD4-3DA5-92D438BBCB13}"/>
          </ac:spMkLst>
        </pc:spChg>
        <pc:spChg chg="del mod">
          <ac:chgData name="Nena van Vuren" userId="3955666e7d04fccb" providerId="LiveId" clId="{FD406D70-6BF6-43A9-BC3D-84D322524209}" dt="2024-06-13T13:06:09.958" v="1672" actId="478"/>
          <ac:spMkLst>
            <pc:docMk/>
            <pc:sldMk cId="2111390866" sldId="256"/>
            <ac:spMk id="12" creationId="{E52F7E32-1C08-E121-56CE-AD02AB6A3A35}"/>
          </ac:spMkLst>
        </pc:spChg>
        <pc:spChg chg="mod">
          <ac:chgData name="Nena van Vuren" userId="3955666e7d04fccb" providerId="LiveId" clId="{FD406D70-6BF6-43A9-BC3D-84D322524209}" dt="2024-06-13T13:35:03.492" v="1857" actId="1076"/>
          <ac:spMkLst>
            <pc:docMk/>
            <pc:sldMk cId="2111390866" sldId="256"/>
            <ac:spMk id="13" creationId="{F310B98A-0879-A545-F8B9-612A3FBEB7A2}"/>
          </ac:spMkLst>
        </pc:spChg>
        <pc:picChg chg="mod">
          <ac:chgData name="Nena van Vuren" userId="3955666e7d04fccb" providerId="LiveId" clId="{FD406D70-6BF6-43A9-BC3D-84D322524209}" dt="2024-06-13T13:35:57.622" v="1866" actId="14100"/>
          <ac:picMkLst>
            <pc:docMk/>
            <pc:sldMk cId="2111390866" sldId="256"/>
            <ac:picMk id="9" creationId="{8FC77F07-833D-4C4A-BD17-D13B9A7725A3}"/>
          </ac:picMkLst>
        </pc:picChg>
        <pc:picChg chg="mod">
          <ac:chgData name="Nena van Vuren" userId="3955666e7d04fccb" providerId="LiveId" clId="{FD406D70-6BF6-43A9-BC3D-84D322524209}" dt="2024-06-13T13:34:57.709" v="1856" actId="1076"/>
          <ac:picMkLst>
            <pc:docMk/>
            <pc:sldMk cId="2111390866" sldId="256"/>
            <ac:picMk id="1026" creationId="{8FEC2119-54E8-4B7A-6C81-98EA85FD5187}"/>
          </ac:picMkLst>
        </pc:picChg>
        <pc:extLst>
          <p:ext xmlns:p="http://schemas.openxmlformats.org/presentationml/2006/main" uri="{D6D511B9-2390-475A-947B-AFAB55BFBCF1}">
            <pc226:cmChg xmlns:pc226="http://schemas.microsoft.com/office/powerpoint/2022/06/main/command" chg="add del mod">
              <pc226:chgData name="Nena van Vuren" userId="3955666e7d04fccb" providerId="LiveId" clId="{FD406D70-6BF6-43A9-BC3D-84D322524209}" dt="2024-06-13T13:04:42.585" v="1664"/>
              <pc2:cmMkLst xmlns:pc2="http://schemas.microsoft.com/office/powerpoint/2019/9/main/command">
                <pc:docMk/>
                <pc:sldMk cId="2111390866" sldId="256"/>
                <pc2:cmMk id="{B6B4D87D-04FD-4C11-A098-474A3F2FBB12}"/>
              </pc2:cmMkLst>
            </pc226:cmChg>
          </p:ext>
        </pc:extLst>
      </pc:sldChg>
      <pc:sldChg chg="del">
        <pc:chgData name="Nena van Vuren" userId="3955666e7d04fccb" providerId="LiveId" clId="{FD406D70-6BF6-43A9-BC3D-84D322524209}" dt="2024-06-13T13:02:35.865" v="1631" actId="47"/>
        <pc:sldMkLst>
          <pc:docMk/>
          <pc:sldMk cId="614898382" sldId="786"/>
        </pc:sldMkLst>
      </pc:sldChg>
      <pc:sldChg chg="modSp mod">
        <pc:chgData name="Nena van Vuren" userId="3955666e7d04fccb" providerId="LiveId" clId="{FD406D70-6BF6-43A9-BC3D-84D322524209}" dt="2024-06-13T13:11:25.390" v="1683" actId="14100"/>
        <pc:sldMkLst>
          <pc:docMk/>
          <pc:sldMk cId="2991901757" sldId="787"/>
        </pc:sldMkLst>
        <pc:spChg chg="mod">
          <ac:chgData name="Nena van Vuren" userId="3955666e7d04fccb" providerId="LiveId" clId="{FD406D70-6BF6-43A9-BC3D-84D322524209}" dt="2024-06-13T13:10:59.091" v="1681" actId="20577"/>
          <ac:spMkLst>
            <pc:docMk/>
            <pc:sldMk cId="2991901757" sldId="787"/>
            <ac:spMk id="4" creationId="{8846C005-B65D-5EB4-2EF3-B51331156744}"/>
          </ac:spMkLst>
        </pc:spChg>
        <pc:spChg chg="mod">
          <ac:chgData name="Nena van Vuren" userId="3955666e7d04fccb" providerId="LiveId" clId="{FD406D70-6BF6-43A9-BC3D-84D322524209}" dt="2024-06-13T13:11:09.392" v="1682" actId="1076"/>
          <ac:spMkLst>
            <pc:docMk/>
            <pc:sldMk cId="2991901757" sldId="787"/>
            <ac:spMk id="5" creationId="{02A7EA75-04F1-3EF5-2149-9370D3464245}"/>
          </ac:spMkLst>
        </pc:spChg>
        <pc:picChg chg="mod">
          <ac:chgData name="Nena van Vuren" userId="3955666e7d04fccb" providerId="LiveId" clId="{FD406D70-6BF6-43A9-BC3D-84D322524209}" dt="2024-06-13T13:11:25.390" v="1683" actId="14100"/>
          <ac:picMkLst>
            <pc:docMk/>
            <pc:sldMk cId="2991901757" sldId="787"/>
            <ac:picMk id="8" creationId="{624D8835-1B6F-4CCF-AB0F-9BDC61D0A7B0}"/>
          </ac:picMkLst>
        </pc:picChg>
      </pc:sldChg>
      <pc:sldChg chg="modSp mod delCm">
        <pc:chgData name="Nena van Vuren" userId="3955666e7d04fccb" providerId="LiveId" clId="{FD406D70-6BF6-43A9-BC3D-84D322524209}" dt="2024-06-13T13:37:11.814" v="1881" actId="20577"/>
        <pc:sldMkLst>
          <pc:docMk/>
          <pc:sldMk cId="712440289" sldId="788"/>
        </pc:sldMkLst>
        <pc:spChg chg="mod">
          <ac:chgData name="Nena van Vuren" userId="3955666e7d04fccb" providerId="LiveId" clId="{FD406D70-6BF6-43A9-BC3D-84D322524209}" dt="2024-06-13T13:37:11.814" v="1881" actId="20577"/>
          <ac:spMkLst>
            <pc:docMk/>
            <pc:sldMk cId="712440289" sldId="788"/>
            <ac:spMk id="4" creationId="{8846C005-B65D-5EB4-2EF3-B51331156744}"/>
          </ac:spMkLst>
        </pc:spChg>
        <pc:spChg chg="mod">
          <ac:chgData name="Nena van Vuren" userId="3955666e7d04fccb" providerId="LiveId" clId="{FD406D70-6BF6-43A9-BC3D-84D322524209}" dt="2024-06-10T16:11:09.721" v="1571" actId="20577"/>
          <ac:spMkLst>
            <pc:docMk/>
            <pc:sldMk cId="712440289" sldId="788"/>
            <ac:spMk id="5" creationId="{02A7EA75-04F1-3EF5-2149-9370D3464245}"/>
          </ac:spMkLst>
        </pc:spChg>
        <pc:spChg chg="mod">
          <ac:chgData name="Nena van Vuren" userId="3955666e7d04fccb" providerId="LiveId" clId="{FD406D70-6BF6-43A9-BC3D-84D322524209}" dt="2024-06-13T13:37:05.019" v="1877" actId="1076"/>
          <ac:spMkLst>
            <pc:docMk/>
            <pc:sldMk cId="712440289" sldId="788"/>
            <ac:spMk id="9" creationId="{E49EB025-C4DB-419C-B47B-7E319A7B0806}"/>
          </ac:spMkLst>
        </pc:spChg>
        <pc:picChg chg="mod">
          <ac:chgData name="Nena van Vuren" userId="3955666e7d04fccb" providerId="LiveId" clId="{FD406D70-6BF6-43A9-BC3D-84D322524209}" dt="2024-06-13T13:37:01.424" v="1876" actId="14100"/>
          <ac:picMkLst>
            <pc:docMk/>
            <pc:sldMk cId="712440289" sldId="788"/>
            <ac:picMk id="8" creationId="{624D8835-1B6F-4CCF-AB0F-9BDC61D0A7B0}"/>
          </ac:picMkLst>
        </pc:picChg>
        <pc:extLst>
          <p:ext xmlns:p="http://schemas.openxmlformats.org/presentationml/2006/main" uri="{D6D511B9-2390-475A-947B-AFAB55BFBCF1}">
            <pc226:cmChg xmlns:pc226="http://schemas.microsoft.com/office/powerpoint/2022/06/main/command" chg="del">
              <pc226:chgData name="Nena van Vuren" userId="3955666e7d04fccb" providerId="LiveId" clId="{FD406D70-6BF6-43A9-BC3D-84D322524209}" dt="2024-06-10T16:11:13.833" v="1572"/>
              <pc2:cmMkLst xmlns:pc2="http://schemas.microsoft.com/office/powerpoint/2019/9/main/command">
                <pc:docMk/>
                <pc:sldMk cId="712440289" sldId="788"/>
                <pc2:cmMk id="{90603D15-68F5-4FCD-961E-C5447E2ABA0B}"/>
              </pc2:cmMkLst>
            </pc226:cmChg>
          </p:ext>
        </pc:extLst>
      </pc:sldChg>
      <pc:sldChg chg="modSp mod">
        <pc:chgData name="Nena van Vuren" userId="3955666e7d04fccb" providerId="LiveId" clId="{FD406D70-6BF6-43A9-BC3D-84D322524209}" dt="2024-06-13T13:36:24.916" v="1870" actId="6549"/>
        <pc:sldMkLst>
          <pc:docMk/>
          <pc:sldMk cId="2576956064" sldId="789"/>
        </pc:sldMkLst>
        <pc:spChg chg="mod">
          <ac:chgData name="Nena van Vuren" userId="3955666e7d04fccb" providerId="LiveId" clId="{FD406D70-6BF6-43A9-BC3D-84D322524209}" dt="2024-06-12T10:22:42.008" v="1603" actId="20577"/>
          <ac:spMkLst>
            <pc:docMk/>
            <pc:sldMk cId="2576956064" sldId="789"/>
            <ac:spMk id="6" creationId="{040CC320-B962-3D99-4783-4A0C1EFBFA32}"/>
          </ac:spMkLst>
        </pc:spChg>
        <pc:spChg chg="mod">
          <ac:chgData name="Nena van Vuren" userId="3955666e7d04fccb" providerId="LiveId" clId="{FD406D70-6BF6-43A9-BC3D-84D322524209}" dt="2024-06-13T13:36:24.916" v="1870" actId="6549"/>
          <ac:spMkLst>
            <pc:docMk/>
            <pc:sldMk cId="2576956064" sldId="789"/>
            <ac:spMk id="9" creationId="{E49EB025-C4DB-419C-B47B-7E319A7B0806}"/>
          </ac:spMkLst>
        </pc:spChg>
      </pc:sldChg>
      <pc:sldChg chg="modSp mod">
        <pc:chgData name="Nena van Vuren" userId="3955666e7d04fccb" providerId="LiveId" clId="{FD406D70-6BF6-43A9-BC3D-84D322524209}" dt="2024-06-13T13:16:33.973" v="1691" actId="403"/>
        <pc:sldMkLst>
          <pc:docMk/>
          <pc:sldMk cId="4268791379" sldId="790"/>
        </pc:sldMkLst>
        <pc:spChg chg="mod">
          <ac:chgData name="Nena van Vuren" userId="3955666e7d04fccb" providerId="LiveId" clId="{FD406D70-6BF6-43A9-BC3D-84D322524209}" dt="2024-06-10T16:10:07.292" v="1567" actId="2085"/>
          <ac:spMkLst>
            <pc:docMk/>
            <pc:sldMk cId="4268791379" sldId="790"/>
            <ac:spMk id="2" creationId="{9FB38FCC-9EC5-22FA-6483-F503E4EA0CCF}"/>
          </ac:spMkLst>
        </pc:spChg>
        <pc:spChg chg="mod">
          <ac:chgData name="Nena van Vuren" userId="3955666e7d04fccb" providerId="LiveId" clId="{FD406D70-6BF6-43A9-BC3D-84D322524209}" dt="2024-06-10T16:10:09.947" v="1568" actId="2085"/>
          <ac:spMkLst>
            <pc:docMk/>
            <pc:sldMk cId="4268791379" sldId="790"/>
            <ac:spMk id="3" creationId="{CC480749-6007-CA19-731F-B173D05BD0D5}"/>
          </ac:spMkLst>
        </pc:spChg>
        <pc:spChg chg="mod">
          <ac:chgData name="Nena van Vuren" userId="3955666e7d04fccb" providerId="LiveId" clId="{FD406D70-6BF6-43A9-BC3D-84D322524209}" dt="2024-06-10T16:09:58.264" v="1565" actId="2085"/>
          <ac:spMkLst>
            <pc:docMk/>
            <pc:sldMk cId="4268791379" sldId="790"/>
            <ac:spMk id="4" creationId="{8846C005-B65D-5EB4-2EF3-B51331156744}"/>
          </ac:spMkLst>
        </pc:spChg>
        <pc:spChg chg="mod">
          <ac:chgData name="Nena van Vuren" userId="3955666e7d04fccb" providerId="LiveId" clId="{FD406D70-6BF6-43A9-BC3D-84D322524209}" dt="2024-06-13T13:16:33.973" v="1691" actId="403"/>
          <ac:spMkLst>
            <pc:docMk/>
            <pc:sldMk cId="4268791379" sldId="790"/>
            <ac:spMk id="5" creationId="{02A7EA75-04F1-3EF5-2149-9370D3464245}"/>
          </ac:spMkLst>
        </pc:spChg>
        <pc:spChg chg="mod">
          <ac:chgData name="Nena van Vuren" userId="3955666e7d04fccb" providerId="LiveId" clId="{FD406D70-6BF6-43A9-BC3D-84D322524209}" dt="2024-06-10T16:10:11.733" v="1569" actId="2085"/>
          <ac:spMkLst>
            <pc:docMk/>
            <pc:sldMk cId="4268791379" sldId="790"/>
            <ac:spMk id="7" creationId="{21BCBE9E-585F-35C9-E23D-2221B9E55348}"/>
          </ac:spMkLst>
        </pc:spChg>
        <pc:picChg chg="mod">
          <ac:chgData name="Nena van Vuren" userId="3955666e7d04fccb" providerId="LiveId" clId="{FD406D70-6BF6-43A9-BC3D-84D322524209}" dt="2024-06-10T16:08:49.205" v="1554" actId="1076"/>
          <ac:picMkLst>
            <pc:docMk/>
            <pc:sldMk cId="4268791379" sldId="790"/>
            <ac:picMk id="11" creationId="{3587F825-E422-2293-B1BC-21DD427A997C}"/>
          </ac:picMkLst>
        </pc:picChg>
        <pc:picChg chg="mod">
          <ac:chgData name="Nena van Vuren" userId="3955666e7d04fccb" providerId="LiveId" clId="{FD406D70-6BF6-43A9-BC3D-84D322524209}" dt="2024-06-10T16:09:39.053" v="1563" actId="1076"/>
          <ac:picMkLst>
            <pc:docMk/>
            <pc:sldMk cId="4268791379" sldId="790"/>
            <ac:picMk id="13" creationId="{725C603C-5185-2C98-444C-883FB905059D}"/>
          </ac:picMkLst>
        </pc:picChg>
        <pc:picChg chg="mod">
          <ac:chgData name="Nena van Vuren" userId="3955666e7d04fccb" providerId="LiveId" clId="{FD406D70-6BF6-43A9-BC3D-84D322524209}" dt="2024-06-10T16:08:59.572" v="1557" actId="1076"/>
          <ac:picMkLst>
            <pc:docMk/>
            <pc:sldMk cId="4268791379" sldId="790"/>
            <ac:picMk id="15" creationId="{13D4AB97-185B-00FE-F864-52EF8A1D02F2}"/>
          </ac:picMkLst>
        </pc:picChg>
        <pc:picChg chg="mod">
          <ac:chgData name="Nena van Vuren" userId="3955666e7d04fccb" providerId="LiveId" clId="{FD406D70-6BF6-43A9-BC3D-84D322524209}" dt="2024-06-10T16:08:52.502" v="1555" actId="1076"/>
          <ac:picMkLst>
            <pc:docMk/>
            <pc:sldMk cId="4268791379" sldId="790"/>
            <ac:picMk id="17" creationId="{A99B0E97-40E6-14F6-8B7F-5B657ED3A077}"/>
          </ac:picMkLst>
        </pc:picChg>
      </pc:sldChg>
      <pc:sldChg chg="modSp mod addCm delCm">
        <pc:chgData name="Nena van Vuren" userId="3955666e7d04fccb" providerId="LiveId" clId="{FD406D70-6BF6-43A9-BC3D-84D322524209}" dt="2024-06-13T13:36:41.237" v="1872" actId="113"/>
        <pc:sldMkLst>
          <pc:docMk/>
          <pc:sldMk cId="1583101036" sldId="791"/>
        </pc:sldMkLst>
        <pc:spChg chg="mod">
          <ac:chgData name="Nena van Vuren" userId="3955666e7d04fccb" providerId="LiveId" clId="{FD406D70-6BF6-43A9-BC3D-84D322524209}" dt="2024-06-13T13:36:41.237" v="1872" actId="113"/>
          <ac:spMkLst>
            <pc:docMk/>
            <pc:sldMk cId="1583101036" sldId="791"/>
            <ac:spMk id="9" creationId="{E49EB025-C4DB-419C-B47B-7E319A7B0806}"/>
          </ac:spMkLst>
        </pc:spChg>
        <pc:graphicFrameChg chg="mod">
          <ac:chgData name="Nena van Vuren" userId="3955666e7d04fccb" providerId="LiveId" clId="{FD406D70-6BF6-43A9-BC3D-84D322524209}" dt="2024-06-13T13:08:44.313" v="1678" actId="13926"/>
          <ac:graphicFrameMkLst>
            <pc:docMk/>
            <pc:sldMk cId="1583101036" sldId="791"/>
            <ac:graphicFrameMk id="25" creationId="{73AF6643-3D06-6C10-F84D-348A323F81F3}"/>
          </ac:graphicFrameMkLst>
        </pc:graphicFrameChg>
        <pc:picChg chg="mod">
          <ac:chgData name="Nena van Vuren" userId="3955666e7d04fccb" providerId="LiveId" clId="{FD406D70-6BF6-43A9-BC3D-84D322524209}" dt="2024-06-13T13:36:04.478" v="1867" actId="14100"/>
          <ac:picMkLst>
            <pc:docMk/>
            <pc:sldMk cId="1583101036" sldId="791"/>
            <ac:picMk id="8" creationId="{624D8835-1B6F-4CCF-AB0F-9BDC61D0A7B0}"/>
          </ac:picMkLst>
        </pc:picChg>
        <pc:extLst>
          <p:ext xmlns:p="http://schemas.openxmlformats.org/presentationml/2006/main" uri="{D6D511B9-2390-475A-947B-AFAB55BFBCF1}">
            <pc226:cmChg xmlns:pc226="http://schemas.microsoft.com/office/powerpoint/2022/06/main/command" chg="add del">
              <pc226:chgData name="Nena van Vuren" userId="3955666e7d04fccb" providerId="LiveId" clId="{FD406D70-6BF6-43A9-BC3D-84D322524209}" dt="2024-06-13T13:08:41.578" v="1677"/>
              <pc2:cmMkLst xmlns:pc2="http://schemas.microsoft.com/office/powerpoint/2019/9/main/command">
                <pc:docMk/>
                <pc:sldMk cId="1583101036" sldId="791"/>
                <pc2:cmMk id="{606DEBAF-7566-4E5A-B0DB-8A28201C439C}"/>
              </pc2:cmMkLst>
            </pc226:cmChg>
          </p:ext>
        </pc:extLst>
      </pc:sldChg>
    </pc:docChg>
  </pc:docChgLst>
  <pc:docChgLst>
    <pc:chgData name="Nena van Vuren" userId="3955666e7d04fccb" providerId="LiveId" clId="{1AE01E2C-58A8-4A30-960A-C9B9C13958EA}"/>
    <pc:docChg chg="undo custSel modSld">
      <pc:chgData name="Nena van Vuren" userId="3955666e7d04fccb" providerId="LiveId" clId="{1AE01E2C-58A8-4A30-960A-C9B9C13958EA}" dt="2024-04-18T19:44:14.546" v="499" actId="2084"/>
      <pc:docMkLst>
        <pc:docMk/>
      </pc:docMkLst>
      <pc:sldChg chg="addSp delSp modSp mod">
        <pc:chgData name="Nena van Vuren" userId="3955666e7d04fccb" providerId="LiveId" clId="{1AE01E2C-58A8-4A30-960A-C9B9C13958EA}" dt="2024-04-18T19:40:29.482" v="454" actId="1076"/>
        <pc:sldMkLst>
          <pc:docMk/>
          <pc:sldMk cId="2991901757" sldId="787"/>
        </pc:sldMkLst>
        <pc:spChg chg="add del mod">
          <ac:chgData name="Nena van Vuren" userId="3955666e7d04fccb" providerId="LiveId" clId="{1AE01E2C-58A8-4A30-960A-C9B9C13958EA}" dt="2024-04-18T19:33:03.183" v="303" actId="478"/>
          <ac:spMkLst>
            <pc:docMk/>
            <pc:sldMk cId="2991901757" sldId="787"/>
            <ac:spMk id="2" creationId="{3024EED7-1C56-6C44-478D-C72643EE10A2}"/>
          </ac:spMkLst>
        </pc:spChg>
        <pc:spChg chg="add mod">
          <ac:chgData name="Nena van Vuren" userId="3955666e7d04fccb" providerId="LiveId" clId="{1AE01E2C-58A8-4A30-960A-C9B9C13958EA}" dt="2024-04-18T19:40:29.482" v="454" actId="1076"/>
          <ac:spMkLst>
            <pc:docMk/>
            <pc:sldMk cId="2991901757" sldId="787"/>
            <ac:spMk id="3" creationId="{8522E8F2-C757-2F42-EE27-F0E4297DC9AA}"/>
          </ac:spMkLst>
        </pc:spChg>
        <pc:spChg chg="mod">
          <ac:chgData name="Nena van Vuren" userId="3955666e7d04fccb" providerId="LiveId" clId="{1AE01E2C-58A8-4A30-960A-C9B9C13958EA}" dt="2024-04-18T19:40:17.050" v="451" actId="6549"/>
          <ac:spMkLst>
            <pc:docMk/>
            <pc:sldMk cId="2991901757" sldId="787"/>
            <ac:spMk id="4" creationId="{8846C005-B65D-5EB4-2EF3-B51331156744}"/>
          </ac:spMkLst>
        </pc:spChg>
        <pc:spChg chg="mod">
          <ac:chgData name="Nena van Vuren" userId="3955666e7d04fccb" providerId="LiveId" clId="{1AE01E2C-58A8-4A30-960A-C9B9C13958EA}" dt="2024-04-18T19:40:25.417" v="453" actId="1076"/>
          <ac:spMkLst>
            <pc:docMk/>
            <pc:sldMk cId="2991901757" sldId="787"/>
            <ac:spMk id="5" creationId="{02A7EA75-04F1-3EF5-2149-9370D3464245}"/>
          </ac:spMkLst>
        </pc:spChg>
        <pc:spChg chg="mod ord">
          <ac:chgData name="Nena van Vuren" userId="3955666e7d04fccb" providerId="LiveId" clId="{1AE01E2C-58A8-4A30-960A-C9B9C13958EA}" dt="2024-04-18T19:38:55.536" v="429" actId="207"/>
          <ac:spMkLst>
            <pc:docMk/>
            <pc:sldMk cId="2991901757" sldId="787"/>
            <ac:spMk id="46" creationId="{D447DFB8-4989-7877-B912-D5E42D3F74A6}"/>
          </ac:spMkLst>
        </pc:spChg>
        <pc:cxnChg chg="mod">
          <ac:chgData name="Nena van Vuren" userId="3955666e7d04fccb" providerId="LiveId" clId="{1AE01E2C-58A8-4A30-960A-C9B9C13958EA}" dt="2024-04-18T19:32:39.177" v="297" actId="1076"/>
          <ac:cxnSpMkLst>
            <pc:docMk/>
            <pc:sldMk cId="2991901757" sldId="787"/>
            <ac:cxnSpMk id="10" creationId="{95C4B5D5-C8BC-431C-984A-A503684E8299}"/>
          </ac:cxnSpMkLst>
        </pc:cxnChg>
      </pc:sldChg>
      <pc:sldChg chg="addSp modSp mod">
        <pc:chgData name="Nena van Vuren" userId="3955666e7d04fccb" providerId="LiveId" clId="{1AE01E2C-58A8-4A30-960A-C9B9C13958EA}" dt="2024-04-18T19:40:14.169" v="450" actId="1076"/>
        <pc:sldMkLst>
          <pc:docMk/>
          <pc:sldMk cId="712440289" sldId="788"/>
        </pc:sldMkLst>
        <pc:spChg chg="add mod">
          <ac:chgData name="Nena van Vuren" userId="3955666e7d04fccb" providerId="LiveId" clId="{1AE01E2C-58A8-4A30-960A-C9B9C13958EA}" dt="2024-04-18T19:40:09.577" v="449" actId="1076"/>
          <ac:spMkLst>
            <pc:docMk/>
            <pc:sldMk cId="712440289" sldId="788"/>
            <ac:spMk id="2" creationId="{06CD1622-3E3A-A7A3-31DC-7A9A2F9F4242}"/>
          </ac:spMkLst>
        </pc:spChg>
        <pc:spChg chg="mod">
          <ac:chgData name="Nena van Vuren" userId="3955666e7d04fccb" providerId="LiveId" clId="{1AE01E2C-58A8-4A30-960A-C9B9C13958EA}" dt="2024-04-18T19:40:06.950" v="448" actId="1076"/>
          <ac:spMkLst>
            <pc:docMk/>
            <pc:sldMk cId="712440289" sldId="788"/>
            <ac:spMk id="4" creationId="{8846C005-B65D-5EB4-2EF3-B51331156744}"/>
          </ac:spMkLst>
        </pc:spChg>
        <pc:spChg chg="mod">
          <ac:chgData name="Nena van Vuren" userId="3955666e7d04fccb" providerId="LiveId" clId="{1AE01E2C-58A8-4A30-960A-C9B9C13958EA}" dt="2024-04-18T19:40:14.169" v="450" actId="1076"/>
          <ac:spMkLst>
            <pc:docMk/>
            <pc:sldMk cId="712440289" sldId="788"/>
            <ac:spMk id="5" creationId="{02A7EA75-04F1-3EF5-2149-9370D3464245}"/>
          </ac:spMkLst>
        </pc:spChg>
      </pc:sldChg>
      <pc:sldChg chg="addSp modSp mod delCm">
        <pc:chgData name="Nena van Vuren" userId="3955666e7d04fccb" providerId="LiveId" clId="{1AE01E2C-58A8-4A30-960A-C9B9C13958EA}" dt="2024-04-18T19:44:14.546" v="499" actId="2084"/>
        <pc:sldMkLst>
          <pc:docMk/>
          <pc:sldMk cId="2576956064" sldId="789"/>
        </pc:sldMkLst>
        <pc:spChg chg="add mod">
          <ac:chgData name="Nena van Vuren" userId="3955666e7d04fccb" providerId="LiveId" clId="{1AE01E2C-58A8-4A30-960A-C9B9C13958EA}" dt="2024-04-18T19:37:46.325" v="405" actId="2085"/>
          <ac:spMkLst>
            <pc:docMk/>
            <pc:sldMk cId="2576956064" sldId="789"/>
            <ac:spMk id="3" creationId="{845E861A-12F8-83CB-ED80-0B18994E246C}"/>
          </ac:spMkLst>
        </pc:spChg>
        <pc:spChg chg="mod">
          <ac:chgData name="Nena van Vuren" userId="3955666e7d04fccb" providerId="LiveId" clId="{1AE01E2C-58A8-4A30-960A-C9B9C13958EA}" dt="2024-04-18T19:37:48.815" v="407" actId="2085"/>
          <ac:spMkLst>
            <pc:docMk/>
            <pc:sldMk cId="2576956064" sldId="789"/>
            <ac:spMk id="4" creationId="{8846C005-B65D-5EB4-2EF3-B51331156744}"/>
          </ac:spMkLst>
        </pc:spChg>
        <pc:spChg chg="mod">
          <ac:chgData name="Nena van Vuren" userId="3955666e7d04fccb" providerId="LiveId" clId="{1AE01E2C-58A8-4A30-960A-C9B9C13958EA}" dt="2024-04-18T19:40:48.360" v="457" actId="1076"/>
          <ac:spMkLst>
            <pc:docMk/>
            <pc:sldMk cId="2576956064" sldId="789"/>
            <ac:spMk id="5" creationId="{02A7EA75-04F1-3EF5-2149-9370D3464245}"/>
          </ac:spMkLst>
        </pc:spChg>
        <pc:spChg chg="add mod">
          <ac:chgData name="Nena van Vuren" userId="3955666e7d04fccb" providerId="LiveId" clId="{1AE01E2C-58A8-4A30-960A-C9B9C13958EA}" dt="2024-04-18T19:37:51.798" v="409" actId="2085"/>
          <ac:spMkLst>
            <pc:docMk/>
            <pc:sldMk cId="2576956064" sldId="789"/>
            <ac:spMk id="6" creationId="{040CC320-B962-3D99-4783-4A0C1EFBFA32}"/>
          </ac:spMkLst>
        </pc:spChg>
        <pc:graphicFrameChg chg="mod">
          <ac:chgData name="Nena van Vuren" userId="3955666e7d04fccb" providerId="LiveId" clId="{1AE01E2C-58A8-4A30-960A-C9B9C13958EA}" dt="2024-04-18T19:44:14.546" v="499" actId="2084"/>
          <ac:graphicFrameMkLst>
            <pc:docMk/>
            <pc:sldMk cId="2576956064" sldId="789"/>
            <ac:graphicFrameMk id="2" creationId="{98DD7033-11EE-FC26-C0F3-408FB7E5E250}"/>
          </ac:graphicFrameMkLst>
        </pc:graphicFrameChg>
        <pc:extLst>
          <p:ext xmlns:p="http://schemas.openxmlformats.org/presentationml/2006/main" uri="{D6D511B9-2390-475A-947B-AFAB55BFBCF1}">
            <pc226:cmChg xmlns:pc226="http://schemas.microsoft.com/office/powerpoint/2022/06/main/command" chg="del">
              <pc226:chgData name="Nena van Vuren" userId="3955666e7d04fccb" providerId="LiveId" clId="{1AE01E2C-58A8-4A30-960A-C9B9C13958EA}" dt="2024-04-18T19:30:05.772" v="218"/>
              <pc2:cmMkLst xmlns:pc2="http://schemas.microsoft.com/office/powerpoint/2019/9/main/command">
                <pc:docMk/>
                <pc:sldMk cId="2576956064" sldId="789"/>
                <pc2:cmMk id="{0ACD413A-44FB-4E9B-83AA-E85B15C5200B}"/>
              </pc2:cmMkLst>
            </pc226:cmChg>
          </p:ext>
        </pc:extLst>
      </pc:sldChg>
      <pc:sldChg chg="modSp mod">
        <pc:chgData name="Nena van Vuren" userId="3955666e7d04fccb" providerId="LiveId" clId="{1AE01E2C-58A8-4A30-960A-C9B9C13958EA}" dt="2024-04-18T19:31:19.597" v="292" actId="20577"/>
        <pc:sldMkLst>
          <pc:docMk/>
          <pc:sldMk cId="4268791379" sldId="790"/>
        </pc:sldMkLst>
        <pc:spChg chg="mod">
          <ac:chgData name="Nena van Vuren" userId="3955666e7d04fccb" providerId="LiveId" clId="{1AE01E2C-58A8-4A30-960A-C9B9C13958EA}" dt="2024-04-18T19:28:17.528" v="170" actId="14100"/>
          <ac:spMkLst>
            <pc:docMk/>
            <pc:sldMk cId="4268791379" sldId="790"/>
            <ac:spMk id="2" creationId="{9FB38FCC-9EC5-22FA-6483-F503E4EA0CCF}"/>
          </ac:spMkLst>
        </pc:spChg>
        <pc:spChg chg="mod">
          <ac:chgData name="Nena van Vuren" userId="3955666e7d04fccb" providerId="LiveId" clId="{1AE01E2C-58A8-4A30-960A-C9B9C13958EA}" dt="2024-04-18T19:31:19.597" v="292" actId="20577"/>
          <ac:spMkLst>
            <pc:docMk/>
            <pc:sldMk cId="4268791379" sldId="790"/>
            <ac:spMk id="3" creationId="{CC480749-6007-CA19-731F-B173D05BD0D5}"/>
          </ac:spMkLst>
        </pc:spChg>
        <pc:spChg chg="mod">
          <ac:chgData name="Nena van Vuren" userId="3955666e7d04fccb" providerId="LiveId" clId="{1AE01E2C-58A8-4A30-960A-C9B9C13958EA}" dt="2024-04-18T19:28:26.426" v="171" actId="14100"/>
          <ac:spMkLst>
            <pc:docMk/>
            <pc:sldMk cId="4268791379" sldId="790"/>
            <ac:spMk id="5" creationId="{02A7EA75-04F1-3EF5-2149-9370D3464245}"/>
          </ac:spMkLst>
        </pc:spChg>
        <pc:spChg chg="mod">
          <ac:chgData name="Nena van Vuren" userId="3955666e7d04fccb" providerId="LiveId" clId="{1AE01E2C-58A8-4A30-960A-C9B9C13958EA}" dt="2024-04-18T19:27:35.900" v="162" actId="1076"/>
          <ac:spMkLst>
            <pc:docMk/>
            <pc:sldMk cId="4268791379" sldId="790"/>
            <ac:spMk id="7" creationId="{21BCBE9E-585F-35C9-E23D-2221B9E55348}"/>
          </ac:spMkLst>
        </pc:spChg>
        <pc:picChg chg="mod">
          <ac:chgData name="Nena van Vuren" userId="3955666e7d04fccb" providerId="LiveId" clId="{1AE01E2C-58A8-4A30-960A-C9B9C13958EA}" dt="2024-04-18T19:27:27.163" v="161" actId="1076"/>
          <ac:picMkLst>
            <pc:docMk/>
            <pc:sldMk cId="4268791379" sldId="790"/>
            <ac:picMk id="11" creationId="{3587F825-E422-2293-B1BC-21DD427A997C}"/>
          </ac:picMkLst>
        </pc:picChg>
        <pc:picChg chg="mod">
          <ac:chgData name="Nena van Vuren" userId="3955666e7d04fccb" providerId="LiveId" clId="{1AE01E2C-58A8-4A30-960A-C9B9C13958EA}" dt="2024-04-18T19:28:01.526" v="167" actId="1076"/>
          <ac:picMkLst>
            <pc:docMk/>
            <pc:sldMk cId="4268791379" sldId="790"/>
            <ac:picMk id="13" creationId="{725C603C-5185-2C98-444C-883FB905059D}"/>
          </ac:picMkLst>
        </pc:picChg>
        <pc:picChg chg="mod">
          <ac:chgData name="Nena van Vuren" userId="3955666e7d04fccb" providerId="LiveId" clId="{1AE01E2C-58A8-4A30-960A-C9B9C13958EA}" dt="2024-04-18T19:27:38.295" v="163" actId="1076"/>
          <ac:picMkLst>
            <pc:docMk/>
            <pc:sldMk cId="4268791379" sldId="790"/>
            <ac:picMk id="15" creationId="{13D4AB97-185B-00FE-F864-52EF8A1D02F2}"/>
          </ac:picMkLst>
        </pc:picChg>
        <pc:picChg chg="mod">
          <ac:chgData name="Nena van Vuren" userId="3955666e7d04fccb" providerId="LiveId" clId="{1AE01E2C-58A8-4A30-960A-C9B9C13958EA}" dt="2024-04-18T19:27:20.660" v="159" actId="1076"/>
          <ac:picMkLst>
            <pc:docMk/>
            <pc:sldMk cId="4268791379" sldId="790"/>
            <ac:picMk id="17" creationId="{A99B0E97-40E6-14F6-8B7F-5B657ED3A077}"/>
          </ac:picMkLst>
        </pc:picChg>
      </pc:sldChg>
      <pc:sldChg chg="modSp mod">
        <pc:chgData name="Nena van Vuren" userId="3955666e7d04fccb" providerId="LiveId" clId="{1AE01E2C-58A8-4A30-960A-C9B9C13958EA}" dt="2024-04-18T19:43:53.060" v="495" actId="113"/>
        <pc:sldMkLst>
          <pc:docMk/>
          <pc:sldMk cId="1583101036" sldId="791"/>
        </pc:sldMkLst>
        <pc:spChg chg="mod">
          <ac:chgData name="Nena van Vuren" userId="3955666e7d04fccb" providerId="LiveId" clId="{1AE01E2C-58A8-4A30-960A-C9B9C13958EA}" dt="2024-04-18T19:41:08.649" v="462" actId="115"/>
          <ac:spMkLst>
            <pc:docMk/>
            <pc:sldMk cId="1583101036" sldId="791"/>
            <ac:spMk id="5" creationId="{02A7EA75-04F1-3EF5-2149-9370D3464245}"/>
          </ac:spMkLst>
        </pc:spChg>
        <pc:spChg chg="mod">
          <ac:chgData name="Nena van Vuren" userId="3955666e7d04fccb" providerId="LiveId" clId="{1AE01E2C-58A8-4A30-960A-C9B9C13958EA}" dt="2024-04-18T19:43:53.060" v="495" actId="113"/>
          <ac:spMkLst>
            <pc:docMk/>
            <pc:sldMk cId="1583101036" sldId="791"/>
            <ac:spMk id="9" creationId="{E49EB025-C4DB-419C-B47B-7E319A7B0806}"/>
          </ac:spMkLst>
        </pc:spChg>
        <pc:spChg chg="mod">
          <ac:chgData name="Nena van Vuren" userId="3955666e7d04fccb" providerId="LiveId" clId="{1AE01E2C-58A8-4A30-960A-C9B9C13958EA}" dt="2024-04-18T19:41:04.927" v="461" actId="113"/>
          <ac:spMkLst>
            <pc:docMk/>
            <pc:sldMk cId="1583101036" sldId="791"/>
            <ac:spMk id="31" creationId="{C003E26F-A677-A539-D96A-3156E3049955}"/>
          </ac:spMkLst>
        </pc:spChg>
        <pc:spChg chg="mod">
          <ac:chgData name="Nena van Vuren" userId="3955666e7d04fccb" providerId="LiveId" clId="{1AE01E2C-58A8-4A30-960A-C9B9C13958EA}" dt="2024-04-18T19:42:25.524" v="469" actId="113"/>
          <ac:spMkLst>
            <pc:docMk/>
            <pc:sldMk cId="1583101036" sldId="791"/>
            <ac:spMk id="47" creationId="{C2B1BBB1-7D06-38A7-C43A-BA68A7F649A3}"/>
          </ac:spMkLst>
        </pc:spChg>
        <pc:spChg chg="mod">
          <ac:chgData name="Nena van Vuren" userId="3955666e7d04fccb" providerId="LiveId" clId="{1AE01E2C-58A8-4A30-960A-C9B9C13958EA}" dt="2024-04-18T19:43:11.573" v="484" actId="404"/>
          <ac:spMkLst>
            <pc:docMk/>
            <pc:sldMk cId="1583101036" sldId="791"/>
            <ac:spMk id="50" creationId="{1DF0DF2E-F0FC-CB26-12CE-A26BFA8D5267}"/>
          </ac:spMkLst>
        </pc:spChg>
        <pc:spChg chg="mod">
          <ac:chgData name="Nena van Vuren" userId="3955666e7d04fccb" providerId="LiveId" clId="{1AE01E2C-58A8-4A30-960A-C9B9C13958EA}" dt="2024-04-18T19:43:08.052" v="483" actId="255"/>
          <ac:spMkLst>
            <pc:docMk/>
            <pc:sldMk cId="1583101036" sldId="791"/>
            <ac:spMk id="51" creationId="{3BF18D8B-8C4F-53FD-B40D-DDBEBF9D69BA}"/>
          </ac:spMkLst>
        </pc:spChg>
        <pc:spChg chg="mod">
          <ac:chgData name="Nena van Vuren" userId="3955666e7d04fccb" providerId="LiveId" clId="{1AE01E2C-58A8-4A30-960A-C9B9C13958EA}" dt="2024-04-18T19:43:17.294" v="486" actId="255"/>
          <ac:spMkLst>
            <pc:docMk/>
            <pc:sldMk cId="1583101036" sldId="791"/>
            <ac:spMk id="52" creationId="{636F459D-7DA1-D354-3076-5047A311B631}"/>
          </ac:spMkLst>
        </pc:spChg>
        <pc:spChg chg="mod">
          <ac:chgData name="Nena van Vuren" userId="3955666e7d04fccb" providerId="LiveId" clId="{1AE01E2C-58A8-4A30-960A-C9B9C13958EA}" dt="2024-04-18T19:43:22.977" v="491" actId="404"/>
          <ac:spMkLst>
            <pc:docMk/>
            <pc:sldMk cId="1583101036" sldId="791"/>
            <ac:spMk id="53" creationId="{8A5BB00D-736D-3B54-275C-E5B40E4A9B5F}"/>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1C4278F-EE8E-4818-B3DC-FB02C02B29EB}" type="doc">
      <dgm:prSet loTypeId="urn:microsoft.com/office/officeart/2005/8/layout/process1" loCatId="process" qsTypeId="urn:microsoft.com/office/officeart/2005/8/quickstyle/simple1" qsCatId="simple" csTypeId="urn:microsoft.com/office/officeart/2005/8/colors/accent0_1" csCatId="mainScheme" phldr="1"/>
      <dgm:spPr/>
      <dgm:t>
        <a:bodyPr/>
        <a:lstStyle/>
        <a:p>
          <a:endParaRPr lang="nl-NL"/>
        </a:p>
      </dgm:t>
    </dgm:pt>
    <dgm:pt modelId="{655F30D0-6090-4479-9A0A-6EFFADE9DB7A}">
      <dgm:prSet phldrT="[Tekst]" custT="1"/>
      <dgm:spPr>
        <a:solidFill>
          <a:srgbClr val="E5D8F4"/>
        </a:solidFill>
        <a:ln w="19050">
          <a:solidFill>
            <a:srgbClr val="7030A0"/>
          </a:solidFill>
        </a:ln>
      </dgm:spPr>
      <dgm:t>
        <a:bodyPr/>
        <a:lstStyle/>
        <a:p>
          <a:r>
            <a:rPr lang="nl-NL" sz="900" dirty="0"/>
            <a:t>.</a:t>
          </a:r>
        </a:p>
      </dgm:t>
    </dgm:pt>
    <dgm:pt modelId="{58EC9295-D78C-4FE1-8AC7-7307A3D4A934}" type="parTrans" cxnId="{64051006-F7E6-49F8-B857-8EC21C4F1FB5}">
      <dgm:prSet/>
      <dgm:spPr/>
      <dgm:t>
        <a:bodyPr/>
        <a:lstStyle/>
        <a:p>
          <a:endParaRPr lang="nl-NL" sz="900"/>
        </a:p>
      </dgm:t>
    </dgm:pt>
    <dgm:pt modelId="{B6FF5E7E-4DDE-484F-A50D-75F25C846C85}" type="sibTrans" cxnId="{64051006-F7E6-49F8-B857-8EC21C4F1FB5}">
      <dgm:prSet custT="1"/>
      <dgm:spPr>
        <a:solidFill>
          <a:srgbClr val="7030A0"/>
        </a:solidFill>
        <a:ln>
          <a:solidFill>
            <a:srgbClr val="7030A0"/>
          </a:solidFill>
        </a:ln>
      </dgm:spPr>
      <dgm:t>
        <a:bodyPr/>
        <a:lstStyle/>
        <a:p>
          <a:endParaRPr lang="nl-NL" sz="900" dirty="0"/>
        </a:p>
      </dgm:t>
    </dgm:pt>
    <dgm:pt modelId="{27E73851-43EF-49AC-B355-45CF5E3C184F}">
      <dgm:prSet phldrT="[Tekst]" custT="1"/>
      <dgm:spPr>
        <a:solidFill>
          <a:srgbClr val="E5D8F4"/>
        </a:solidFill>
        <a:ln w="19050">
          <a:solidFill>
            <a:srgbClr val="7030A0"/>
          </a:solidFill>
        </a:ln>
      </dgm:spPr>
      <dgm:t>
        <a:bodyPr/>
        <a:lstStyle/>
        <a:p>
          <a:r>
            <a:rPr lang="nl-NL" sz="1700" b="0" dirty="0"/>
            <a:t>Huisarts</a:t>
          </a:r>
        </a:p>
      </dgm:t>
    </dgm:pt>
    <dgm:pt modelId="{C0F3A510-755A-4937-91C9-7F6603627EDA}" type="parTrans" cxnId="{398944DE-BE31-4670-8607-994093771CB8}">
      <dgm:prSet/>
      <dgm:spPr/>
      <dgm:t>
        <a:bodyPr/>
        <a:lstStyle/>
        <a:p>
          <a:endParaRPr lang="nl-NL" sz="900"/>
        </a:p>
      </dgm:t>
    </dgm:pt>
    <dgm:pt modelId="{6AAA9807-B2CA-415D-9C59-C7CBFD25F0D7}" type="sibTrans" cxnId="{398944DE-BE31-4670-8607-994093771CB8}">
      <dgm:prSet custT="1"/>
      <dgm:spPr>
        <a:solidFill>
          <a:srgbClr val="7030A0"/>
        </a:solidFill>
        <a:ln>
          <a:solidFill>
            <a:srgbClr val="7030A0"/>
          </a:solidFill>
        </a:ln>
      </dgm:spPr>
      <dgm:t>
        <a:bodyPr/>
        <a:lstStyle/>
        <a:p>
          <a:endParaRPr lang="nl-NL" sz="900"/>
        </a:p>
      </dgm:t>
    </dgm:pt>
    <dgm:pt modelId="{BCC87076-B10B-4A93-A105-33A6D77C0F57}">
      <dgm:prSet phldrT="[Tekst]" custT="1"/>
      <dgm:spPr>
        <a:solidFill>
          <a:srgbClr val="E5D8F4"/>
        </a:solidFill>
        <a:ln w="19050">
          <a:solidFill>
            <a:srgbClr val="7030A0"/>
          </a:solidFill>
        </a:ln>
      </dgm:spPr>
      <dgm:t>
        <a:bodyPr/>
        <a:lstStyle/>
        <a:p>
          <a:r>
            <a:rPr lang="nl-NL" sz="1700" b="0" dirty="0"/>
            <a:t>Welzijnscoach</a:t>
          </a:r>
        </a:p>
      </dgm:t>
    </dgm:pt>
    <dgm:pt modelId="{F3FCA2B6-C34E-48BD-991A-B7AAFC76EB4D}" type="parTrans" cxnId="{771652BC-C1E8-4660-9B46-988374B034C9}">
      <dgm:prSet/>
      <dgm:spPr/>
      <dgm:t>
        <a:bodyPr/>
        <a:lstStyle/>
        <a:p>
          <a:endParaRPr lang="nl-NL" sz="900"/>
        </a:p>
      </dgm:t>
    </dgm:pt>
    <dgm:pt modelId="{B05D29B5-CC4F-4F7C-8961-B802D8FF17BB}" type="sibTrans" cxnId="{771652BC-C1E8-4660-9B46-988374B034C9}">
      <dgm:prSet custT="1"/>
      <dgm:spPr>
        <a:solidFill>
          <a:srgbClr val="7030A0"/>
        </a:solidFill>
        <a:ln>
          <a:solidFill>
            <a:srgbClr val="7030A0"/>
          </a:solidFill>
        </a:ln>
      </dgm:spPr>
      <dgm:t>
        <a:bodyPr/>
        <a:lstStyle/>
        <a:p>
          <a:endParaRPr lang="nl-NL" sz="900"/>
        </a:p>
      </dgm:t>
    </dgm:pt>
    <dgm:pt modelId="{F4A4B55F-6456-4B01-A71D-1E2318E19F10}">
      <dgm:prSet custT="1"/>
      <dgm:spPr>
        <a:solidFill>
          <a:srgbClr val="E5D8F4"/>
        </a:solidFill>
        <a:ln w="19050">
          <a:solidFill>
            <a:srgbClr val="7030A0"/>
          </a:solidFill>
        </a:ln>
      </dgm:spPr>
      <dgm:t>
        <a:bodyPr/>
        <a:lstStyle/>
        <a:p>
          <a:r>
            <a:rPr lang="nl-NL" sz="1700" b="0" dirty="0"/>
            <a:t>Activiteit</a:t>
          </a:r>
        </a:p>
      </dgm:t>
    </dgm:pt>
    <dgm:pt modelId="{0AA23E7C-67F0-40D6-BC3D-665E8B6C3730}" type="parTrans" cxnId="{364B92B3-EA72-4238-A711-DECC4E978ADC}">
      <dgm:prSet/>
      <dgm:spPr/>
      <dgm:t>
        <a:bodyPr/>
        <a:lstStyle/>
        <a:p>
          <a:endParaRPr lang="nl-NL" sz="900"/>
        </a:p>
      </dgm:t>
    </dgm:pt>
    <dgm:pt modelId="{1EE30CD4-4D46-45D6-ADFD-4CBCC21264A1}" type="sibTrans" cxnId="{364B92B3-EA72-4238-A711-DECC4E978ADC}">
      <dgm:prSet custT="1"/>
      <dgm:spPr>
        <a:solidFill>
          <a:srgbClr val="7030A0"/>
        </a:solidFill>
        <a:ln>
          <a:solidFill>
            <a:srgbClr val="7030A0"/>
          </a:solidFill>
        </a:ln>
      </dgm:spPr>
      <dgm:t>
        <a:bodyPr/>
        <a:lstStyle/>
        <a:p>
          <a:endParaRPr lang="nl-NL" sz="900"/>
        </a:p>
      </dgm:t>
    </dgm:pt>
    <dgm:pt modelId="{81B359DC-58C3-428F-BAFC-65DC8532469F}">
      <dgm:prSet/>
      <dgm:spPr>
        <a:solidFill>
          <a:srgbClr val="E5D8F4"/>
        </a:solidFill>
        <a:ln w="19050">
          <a:solidFill>
            <a:srgbClr val="7030A0"/>
          </a:solidFill>
        </a:ln>
      </dgm:spPr>
      <dgm:t>
        <a:bodyPr/>
        <a:lstStyle/>
        <a:p>
          <a:endParaRPr lang="nl-NL"/>
        </a:p>
      </dgm:t>
    </dgm:pt>
    <dgm:pt modelId="{0451D88F-5A72-4091-A393-B7FB1427EA0F}" type="parTrans" cxnId="{92DAF1C5-AC99-42FE-A204-B76DC4D651BF}">
      <dgm:prSet/>
      <dgm:spPr/>
      <dgm:t>
        <a:bodyPr/>
        <a:lstStyle/>
        <a:p>
          <a:endParaRPr lang="nl-NL"/>
        </a:p>
      </dgm:t>
    </dgm:pt>
    <dgm:pt modelId="{72DBCAAE-C8BE-4860-8B1E-DEDB5906C70D}" type="sibTrans" cxnId="{92DAF1C5-AC99-42FE-A204-B76DC4D651BF}">
      <dgm:prSet/>
      <dgm:spPr/>
      <dgm:t>
        <a:bodyPr/>
        <a:lstStyle/>
        <a:p>
          <a:endParaRPr lang="nl-NL"/>
        </a:p>
      </dgm:t>
    </dgm:pt>
    <dgm:pt modelId="{6B33396E-9CB1-4ACA-8D73-63AC4CCBF35E}" type="pres">
      <dgm:prSet presAssocID="{81C4278F-EE8E-4818-B3DC-FB02C02B29EB}" presName="Name0" presStyleCnt="0">
        <dgm:presLayoutVars>
          <dgm:dir/>
          <dgm:resizeHandles val="exact"/>
        </dgm:presLayoutVars>
      </dgm:prSet>
      <dgm:spPr/>
    </dgm:pt>
    <dgm:pt modelId="{B43E030A-661E-4135-B4AF-4525CA63FD01}" type="pres">
      <dgm:prSet presAssocID="{655F30D0-6090-4479-9A0A-6EFFADE9DB7A}" presName="node" presStyleLbl="node1" presStyleIdx="0" presStyleCnt="5" custScaleX="144185" custScaleY="148880">
        <dgm:presLayoutVars>
          <dgm:bulletEnabled val="1"/>
        </dgm:presLayoutVars>
      </dgm:prSet>
      <dgm:spPr/>
    </dgm:pt>
    <dgm:pt modelId="{BAA39AB6-51DE-4061-85A4-1A2C0EB73E1A}" type="pres">
      <dgm:prSet presAssocID="{B6FF5E7E-4DDE-484F-A50D-75F25C846C85}" presName="sibTrans" presStyleLbl="sibTrans2D1" presStyleIdx="0" presStyleCnt="4"/>
      <dgm:spPr/>
    </dgm:pt>
    <dgm:pt modelId="{7C722624-E086-42E7-987C-1FEF28394956}" type="pres">
      <dgm:prSet presAssocID="{B6FF5E7E-4DDE-484F-A50D-75F25C846C85}" presName="connectorText" presStyleLbl="sibTrans2D1" presStyleIdx="0" presStyleCnt="4"/>
      <dgm:spPr/>
    </dgm:pt>
    <dgm:pt modelId="{855AB3DF-ABCC-4320-8698-3F3A8AFDD77B}" type="pres">
      <dgm:prSet presAssocID="{27E73851-43EF-49AC-B355-45CF5E3C184F}" presName="node" presStyleLbl="node1" presStyleIdx="1" presStyleCnt="5" custScaleY="148798">
        <dgm:presLayoutVars>
          <dgm:bulletEnabled val="1"/>
        </dgm:presLayoutVars>
      </dgm:prSet>
      <dgm:spPr/>
    </dgm:pt>
    <dgm:pt modelId="{231581B2-8F71-4748-B51E-83A0372232A9}" type="pres">
      <dgm:prSet presAssocID="{6AAA9807-B2CA-415D-9C59-C7CBFD25F0D7}" presName="sibTrans" presStyleLbl="sibTrans2D1" presStyleIdx="1" presStyleCnt="4"/>
      <dgm:spPr/>
    </dgm:pt>
    <dgm:pt modelId="{BBA422A0-1C1B-486E-BFBA-05FC421C3485}" type="pres">
      <dgm:prSet presAssocID="{6AAA9807-B2CA-415D-9C59-C7CBFD25F0D7}" presName="connectorText" presStyleLbl="sibTrans2D1" presStyleIdx="1" presStyleCnt="4"/>
      <dgm:spPr/>
    </dgm:pt>
    <dgm:pt modelId="{42EFFF01-65BF-452E-BF71-2748DF7B91ED}" type="pres">
      <dgm:prSet presAssocID="{BCC87076-B10B-4A93-A105-33A6D77C0F57}" presName="node" presStyleLbl="node1" presStyleIdx="2" presStyleCnt="5" custScaleX="168504" custScaleY="148798">
        <dgm:presLayoutVars>
          <dgm:bulletEnabled val="1"/>
        </dgm:presLayoutVars>
      </dgm:prSet>
      <dgm:spPr/>
    </dgm:pt>
    <dgm:pt modelId="{313095BF-7CF2-4104-A3CF-E51E575AEA2A}" type="pres">
      <dgm:prSet presAssocID="{B05D29B5-CC4F-4F7C-8961-B802D8FF17BB}" presName="sibTrans" presStyleLbl="sibTrans2D1" presStyleIdx="2" presStyleCnt="4"/>
      <dgm:spPr/>
    </dgm:pt>
    <dgm:pt modelId="{D8ADBF7D-71DA-43EC-993A-CB04E0B252AA}" type="pres">
      <dgm:prSet presAssocID="{B05D29B5-CC4F-4F7C-8961-B802D8FF17BB}" presName="connectorText" presStyleLbl="sibTrans2D1" presStyleIdx="2" presStyleCnt="4"/>
      <dgm:spPr/>
    </dgm:pt>
    <dgm:pt modelId="{D5BDD43C-49E6-4042-8F47-CC8ED9AAD6C4}" type="pres">
      <dgm:prSet presAssocID="{F4A4B55F-6456-4B01-A71D-1E2318E19F10}" presName="node" presStyleLbl="node1" presStyleIdx="3" presStyleCnt="5" custScaleX="111319" custScaleY="148798">
        <dgm:presLayoutVars>
          <dgm:bulletEnabled val="1"/>
        </dgm:presLayoutVars>
      </dgm:prSet>
      <dgm:spPr/>
    </dgm:pt>
    <dgm:pt modelId="{F82812AF-3EEE-4CBC-82C3-3C049F82FCBC}" type="pres">
      <dgm:prSet presAssocID="{1EE30CD4-4D46-45D6-ADFD-4CBCC21264A1}" presName="sibTrans" presStyleLbl="sibTrans2D1" presStyleIdx="3" presStyleCnt="4"/>
      <dgm:spPr/>
    </dgm:pt>
    <dgm:pt modelId="{8A0071E8-D8E1-4286-9ED8-01DD9AE4B515}" type="pres">
      <dgm:prSet presAssocID="{1EE30CD4-4D46-45D6-ADFD-4CBCC21264A1}" presName="connectorText" presStyleLbl="sibTrans2D1" presStyleIdx="3" presStyleCnt="4"/>
      <dgm:spPr/>
    </dgm:pt>
    <dgm:pt modelId="{0E7F7BA5-A1FF-46BC-A0C8-4EF0E1050ABC}" type="pres">
      <dgm:prSet presAssocID="{81B359DC-58C3-428F-BAFC-65DC8532469F}" presName="node" presStyleLbl="node1" presStyleIdx="4" presStyleCnt="5" custScaleY="148798">
        <dgm:presLayoutVars>
          <dgm:bulletEnabled val="1"/>
        </dgm:presLayoutVars>
      </dgm:prSet>
      <dgm:spPr/>
    </dgm:pt>
  </dgm:ptLst>
  <dgm:cxnLst>
    <dgm:cxn modelId="{64051006-F7E6-49F8-B857-8EC21C4F1FB5}" srcId="{81C4278F-EE8E-4818-B3DC-FB02C02B29EB}" destId="{655F30D0-6090-4479-9A0A-6EFFADE9DB7A}" srcOrd="0" destOrd="0" parTransId="{58EC9295-D78C-4FE1-8AC7-7307A3D4A934}" sibTransId="{B6FF5E7E-4DDE-484F-A50D-75F25C846C85}"/>
    <dgm:cxn modelId="{24AD130D-8D00-4582-83CD-9157CF55A769}" type="presOf" srcId="{1EE30CD4-4D46-45D6-ADFD-4CBCC21264A1}" destId="{F82812AF-3EEE-4CBC-82C3-3C049F82FCBC}" srcOrd="0" destOrd="0" presId="urn:microsoft.com/office/officeart/2005/8/layout/process1"/>
    <dgm:cxn modelId="{76604232-17C1-415E-BC34-331069FCA896}" type="presOf" srcId="{BCC87076-B10B-4A93-A105-33A6D77C0F57}" destId="{42EFFF01-65BF-452E-BF71-2748DF7B91ED}" srcOrd="0" destOrd="0" presId="urn:microsoft.com/office/officeart/2005/8/layout/process1"/>
    <dgm:cxn modelId="{82EBE437-4C77-40F2-BB2C-C376F63AFCE8}" type="presOf" srcId="{6AAA9807-B2CA-415D-9C59-C7CBFD25F0D7}" destId="{BBA422A0-1C1B-486E-BFBA-05FC421C3485}" srcOrd="1" destOrd="0" presId="urn:microsoft.com/office/officeart/2005/8/layout/process1"/>
    <dgm:cxn modelId="{7EABC245-1DFD-4A63-8E68-E3ECF0AF4A14}" type="presOf" srcId="{F4A4B55F-6456-4B01-A71D-1E2318E19F10}" destId="{D5BDD43C-49E6-4042-8F47-CC8ED9AAD6C4}" srcOrd="0" destOrd="0" presId="urn:microsoft.com/office/officeart/2005/8/layout/process1"/>
    <dgm:cxn modelId="{54088167-86E4-46FB-962C-F7A31B240D13}" type="presOf" srcId="{B6FF5E7E-4DDE-484F-A50D-75F25C846C85}" destId="{7C722624-E086-42E7-987C-1FEF28394956}" srcOrd="1" destOrd="0" presId="urn:microsoft.com/office/officeart/2005/8/layout/process1"/>
    <dgm:cxn modelId="{4C9B5584-FEBE-4385-8D1A-7E3FA5FB9E2E}" type="presOf" srcId="{81B359DC-58C3-428F-BAFC-65DC8532469F}" destId="{0E7F7BA5-A1FF-46BC-A0C8-4EF0E1050ABC}" srcOrd="0" destOrd="0" presId="urn:microsoft.com/office/officeart/2005/8/layout/process1"/>
    <dgm:cxn modelId="{B1012A8C-A3EE-436C-BF3A-75B2916B07FA}" type="presOf" srcId="{6AAA9807-B2CA-415D-9C59-C7CBFD25F0D7}" destId="{231581B2-8F71-4748-B51E-83A0372232A9}" srcOrd="0" destOrd="0" presId="urn:microsoft.com/office/officeart/2005/8/layout/process1"/>
    <dgm:cxn modelId="{0ED3E88D-3678-43AD-86DF-BD70408D3858}" type="presOf" srcId="{B6FF5E7E-4DDE-484F-A50D-75F25C846C85}" destId="{BAA39AB6-51DE-4061-85A4-1A2C0EB73E1A}" srcOrd="0" destOrd="0" presId="urn:microsoft.com/office/officeart/2005/8/layout/process1"/>
    <dgm:cxn modelId="{6EE15B90-F574-4B92-9D47-DB2C8BCF9457}" type="presOf" srcId="{1EE30CD4-4D46-45D6-ADFD-4CBCC21264A1}" destId="{8A0071E8-D8E1-4286-9ED8-01DD9AE4B515}" srcOrd="1" destOrd="0" presId="urn:microsoft.com/office/officeart/2005/8/layout/process1"/>
    <dgm:cxn modelId="{F19F53A0-052B-4F6F-9DA4-F565164E797C}" type="presOf" srcId="{27E73851-43EF-49AC-B355-45CF5E3C184F}" destId="{855AB3DF-ABCC-4320-8698-3F3A8AFDD77B}" srcOrd="0" destOrd="0" presId="urn:microsoft.com/office/officeart/2005/8/layout/process1"/>
    <dgm:cxn modelId="{88FCA9A1-B730-4C76-B882-02E2B98B743C}" type="presOf" srcId="{B05D29B5-CC4F-4F7C-8961-B802D8FF17BB}" destId="{313095BF-7CF2-4104-A3CF-E51E575AEA2A}" srcOrd="0" destOrd="0" presId="urn:microsoft.com/office/officeart/2005/8/layout/process1"/>
    <dgm:cxn modelId="{364B92B3-EA72-4238-A711-DECC4E978ADC}" srcId="{81C4278F-EE8E-4818-B3DC-FB02C02B29EB}" destId="{F4A4B55F-6456-4B01-A71D-1E2318E19F10}" srcOrd="3" destOrd="0" parTransId="{0AA23E7C-67F0-40D6-BC3D-665E8B6C3730}" sibTransId="{1EE30CD4-4D46-45D6-ADFD-4CBCC21264A1}"/>
    <dgm:cxn modelId="{771652BC-C1E8-4660-9B46-988374B034C9}" srcId="{81C4278F-EE8E-4818-B3DC-FB02C02B29EB}" destId="{BCC87076-B10B-4A93-A105-33A6D77C0F57}" srcOrd="2" destOrd="0" parTransId="{F3FCA2B6-C34E-48BD-991A-B7AAFC76EB4D}" sibTransId="{B05D29B5-CC4F-4F7C-8961-B802D8FF17BB}"/>
    <dgm:cxn modelId="{92DAF1C5-AC99-42FE-A204-B76DC4D651BF}" srcId="{81C4278F-EE8E-4818-B3DC-FB02C02B29EB}" destId="{81B359DC-58C3-428F-BAFC-65DC8532469F}" srcOrd="4" destOrd="0" parTransId="{0451D88F-5A72-4091-A393-B7FB1427EA0F}" sibTransId="{72DBCAAE-C8BE-4860-8B1E-DEDB5906C70D}"/>
    <dgm:cxn modelId="{945688CD-8ECD-435E-BD31-B39C5CB52560}" type="presOf" srcId="{81C4278F-EE8E-4818-B3DC-FB02C02B29EB}" destId="{6B33396E-9CB1-4ACA-8D73-63AC4CCBF35E}" srcOrd="0" destOrd="0" presId="urn:microsoft.com/office/officeart/2005/8/layout/process1"/>
    <dgm:cxn modelId="{398944DE-BE31-4670-8607-994093771CB8}" srcId="{81C4278F-EE8E-4818-B3DC-FB02C02B29EB}" destId="{27E73851-43EF-49AC-B355-45CF5E3C184F}" srcOrd="1" destOrd="0" parTransId="{C0F3A510-755A-4937-91C9-7F6603627EDA}" sibTransId="{6AAA9807-B2CA-415D-9C59-C7CBFD25F0D7}"/>
    <dgm:cxn modelId="{9CFE3EDF-E6E9-40CD-A1D9-18FCC1E7346B}" type="presOf" srcId="{B05D29B5-CC4F-4F7C-8961-B802D8FF17BB}" destId="{D8ADBF7D-71DA-43EC-993A-CB04E0B252AA}" srcOrd="1" destOrd="0" presId="urn:microsoft.com/office/officeart/2005/8/layout/process1"/>
    <dgm:cxn modelId="{B261ACF8-782B-4870-B0C0-A30E5ADD2D77}" type="presOf" srcId="{655F30D0-6090-4479-9A0A-6EFFADE9DB7A}" destId="{B43E030A-661E-4135-B4AF-4525CA63FD01}" srcOrd="0" destOrd="0" presId="urn:microsoft.com/office/officeart/2005/8/layout/process1"/>
    <dgm:cxn modelId="{AF4DADE6-8F86-49C0-ADD9-AFDA0D446101}" type="presParOf" srcId="{6B33396E-9CB1-4ACA-8D73-63AC4CCBF35E}" destId="{B43E030A-661E-4135-B4AF-4525CA63FD01}" srcOrd="0" destOrd="0" presId="urn:microsoft.com/office/officeart/2005/8/layout/process1"/>
    <dgm:cxn modelId="{4A3E4F36-7B5D-4BFE-8895-B77738ABCF41}" type="presParOf" srcId="{6B33396E-9CB1-4ACA-8D73-63AC4CCBF35E}" destId="{BAA39AB6-51DE-4061-85A4-1A2C0EB73E1A}" srcOrd="1" destOrd="0" presId="urn:microsoft.com/office/officeart/2005/8/layout/process1"/>
    <dgm:cxn modelId="{5754FE9E-6313-4E2B-A2F1-C40A30DE8A44}" type="presParOf" srcId="{BAA39AB6-51DE-4061-85A4-1A2C0EB73E1A}" destId="{7C722624-E086-42E7-987C-1FEF28394956}" srcOrd="0" destOrd="0" presId="urn:microsoft.com/office/officeart/2005/8/layout/process1"/>
    <dgm:cxn modelId="{156A7029-7B3E-47B3-8AB2-1262948D90DF}" type="presParOf" srcId="{6B33396E-9CB1-4ACA-8D73-63AC4CCBF35E}" destId="{855AB3DF-ABCC-4320-8698-3F3A8AFDD77B}" srcOrd="2" destOrd="0" presId="urn:microsoft.com/office/officeart/2005/8/layout/process1"/>
    <dgm:cxn modelId="{BC7A5EEB-F782-4780-9335-D0350EA3E938}" type="presParOf" srcId="{6B33396E-9CB1-4ACA-8D73-63AC4CCBF35E}" destId="{231581B2-8F71-4748-B51E-83A0372232A9}" srcOrd="3" destOrd="0" presId="urn:microsoft.com/office/officeart/2005/8/layout/process1"/>
    <dgm:cxn modelId="{4FE29AA8-3B59-44FC-9C7E-19E17BA44931}" type="presParOf" srcId="{231581B2-8F71-4748-B51E-83A0372232A9}" destId="{BBA422A0-1C1B-486E-BFBA-05FC421C3485}" srcOrd="0" destOrd="0" presId="urn:microsoft.com/office/officeart/2005/8/layout/process1"/>
    <dgm:cxn modelId="{25180284-97BC-463C-AECB-1513EE8E86A4}" type="presParOf" srcId="{6B33396E-9CB1-4ACA-8D73-63AC4CCBF35E}" destId="{42EFFF01-65BF-452E-BF71-2748DF7B91ED}" srcOrd="4" destOrd="0" presId="urn:microsoft.com/office/officeart/2005/8/layout/process1"/>
    <dgm:cxn modelId="{5D4594A1-7EA5-46AF-9AEE-A3406D8E2F30}" type="presParOf" srcId="{6B33396E-9CB1-4ACA-8D73-63AC4CCBF35E}" destId="{313095BF-7CF2-4104-A3CF-E51E575AEA2A}" srcOrd="5" destOrd="0" presId="urn:microsoft.com/office/officeart/2005/8/layout/process1"/>
    <dgm:cxn modelId="{AF1B409F-1149-4871-AE1D-36972881D62C}" type="presParOf" srcId="{313095BF-7CF2-4104-A3CF-E51E575AEA2A}" destId="{D8ADBF7D-71DA-43EC-993A-CB04E0B252AA}" srcOrd="0" destOrd="0" presId="urn:microsoft.com/office/officeart/2005/8/layout/process1"/>
    <dgm:cxn modelId="{6D582D37-43F4-464E-B317-7CA9F338E04A}" type="presParOf" srcId="{6B33396E-9CB1-4ACA-8D73-63AC4CCBF35E}" destId="{D5BDD43C-49E6-4042-8F47-CC8ED9AAD6C4}" srcOrd="6" destOrd="0" presId="urn:microsoft.com/office/officeart/2005/8/layout/process1"/>
    <dgm:cxn modelId="{74F954DF-BDE0-4762-90CD-29620EE07797}" type="presParOf" srcId="{6B33396E-9CB1-4ACA-8D73-63AC4CCBF35E}" destId="{F82812AF-3EEE-4CBC-82C3-3C049F82FCBC}" srcOrd="7" destOrd="0" presId="urn:microsoft.com/office/officeart/2005/8/layout/process1"/>
    <dgm:cxn modelId="{8C9EA7BE-47BA-4432-A03B-9A473E4CDA36}" type="presParOf" srcId="{F82812AF-3EEE-4CBC-82C3-3C049F82FCBC}" destId="{8A0071E8-D8E1-4286-9ED8-01DD9AE4B515}" srcOrd="0" destOrd="0" presId="urn:microsoft.com/office/officeart/2005/8/layout/process1"/>
    <dgm:cxn modelId="{9101FA91-52C1-480A-AD0A-284841D70E0C}" type="presParOf" srcId="{6B33396E-9CB1-4ACA-8D73-63AC4CCBF35E}" destId="{0E7F7BA5-A1FF-46BC-A0C8-4EF0E1050ABC}" srcOrd="8" destOrd="0" presId="urn:microsoft.com/office/officeart/2005/8/layout/process1"/>
  </dgm:cxnLst>
  <dgm:bg>
    <a:noFill/>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5FE7A1D-3A9E-49A5-9465-2D455E77AC19}" type="doc">
      <dgm:prSet loTypeId="urn:microsoft.com/office/officeart/2005/8/layout/process1" loCatId="process" qsTypeId="urn:microsoft.com/office/officeart/2005/8/quickstyle/simple1" qsCatId="simple" csTypeId="urn:microsoft.com/office/officeart/2005/8/colors/accent0_1" csCatId="mainScheme" phldr="1"/>
      <dgm:spPr/>
    </dgm:pt>
    <dgm:pt modelId="{EF849C12-808A-40D8-B453-E6D5144F986E}">
      <dgm:prSet phldrT="[Tekst]" custT="1"/>
      <dgm:spPr>
        <a:solidFill>
          <a:schemeClr val="accent4">
            <a:lumMod val="20000"/>
            <a:lumOff val="80000"/>
          </a:schemeClr>
        </a:solidFill>
        <a:ln w="19050">
          <a:solidFill>
            <a:schemeClr val="accent4"/>
          </a:solidFill>
        </a:ln>
      </dgm:spPr>
      <dgm:t>
        <a:bodyPr/>
        <a:lstStyle/>
        <a:p>
          <a:r>
            <a:rPr lang="nl-NL" sz="1700" b="0" dirty="0"/>
            <a:t>Huisarts</a:t>
          </a:r>
        </a:p>
      </dgm:t>
    </dgm:pt>
    <dgm:pt modelId="{E7BFA20F-C36B-4296-B992-D1F666561E4F}" type="parTrans" cxnId="{F9022E7E-4776-4671-88A0-A457161FF3AE}">
      <dgm:prSet/>
      <dgm:spPr/>
      <dgm:t>
        <a:bodyPr/>
        <a:lstStyle/>
        <a:p>
          <a:endParaRPr lang="nl-NL" sz="900"/>
        </a:p>
      </dgm:t>
    </dgm:pt>
    <dgm:pt modelId="{51528397-C9FD-4F51-801D-0CB48AAEDCEF}" type="sibTrans" cxnId="{F9022E7E-4776-4671-88A0-A457161FF3AE}">
      <dgm:prSet custT="1"/>
      <dgm:spPr>
        <a:solidFill>
          <a:schemeClr val="accent4"/>
        </a:solidFill>
        <a:ln>
          <a:solidFill>
            <a:schemeClr val="accent4"/>
          </a:solidFill>
        </a:ln>
      </dgm:spPr>
      <dgm:t>
        <a:bodyPr/>
        <a:lstStyle/>
        <a:p>
          <a:endParaRPr lang="nl-NL" sz="900"/>
        </a:p>
      </dgm:t>
    </dgm:pt>
    <dgm:pt modelId="{49F05043-D35B-4E77-A5DF-0E9326D3D825}">
      <dgm:prSet phldrT="[Tekst]" custT="1"/>
      <dgm:spPr>
        <a:solidFill>
          <a:srgbClr val="FFC000">
            <a:lumMod val="20000"/>
            <a:lumOff val="80000"/>
          </a:srgbClr>
        </a:solidFill>
        <a:ln w="19050" cap="flat" cmpd="sng" algn="ctr">
          <a:solidFill>
            <a:srgbClr val="FFC000"/>
          </a:solidFill>
          <a:prstDash val="solid"/>
          <a:miter lim="800000"/>
        </a:ln>
        <a:effectLst/>
      </dgm:spPr>
      <dgm:t>
        <a:bodyPr spcFirstLastPara="0" vert="horz" wrap="square" lIns="60960" tIns="60960" rIns="60960" bIns="60960" numCol="1" spcCol="1270" anchor="ctr" anchorCtr="0"/>
        <a:lstStyle/>
        <a:p>
          <a:pPr marL="0" lvl="0" indent="0" algn="ctr" defTabSz="711200">
            <a:lnSpc>
              <a:spcPct val="90000"/>
            </a:lnSpc>
            <a:spcBef>
              <a:spcPct val="0"/>
            </a:spcBef>
            <a:spcAft>
              <a:spcPct val="35000"/>
            </a:spcAft>
            <a:buNone/>
          </a:pPr>
          <a:r>
            <a:rPr lang="nl-NL" sz="1700" b="0" kern="1200" dirty="0">
              <a:solidFill>
                <a:prstClr val="black">
                  <a:hueOff val="0"/>
                  <a:satOff val="0"/>
                  <a:lumOff val="0"/>
                  <a:alphaOff val="0"/>
                </a:prstClr>
              </a:solidFill>
              <a:latin typeface="Calibri" panose="020F0502020204030204"/>
              <a:ea typeface="+mn-ea"/>
              <a:cs typeface="+mn-cs"/>
            </a:rPr>
            <a:t>Valcursus</a:t>
          </a:r>
        </a:p>
      </dgm:t>
    </dgm:pt>
    <dgm:pt modelId="{25868768-0D49-4C21-9D7E-60E253C06152}" type="parTrans" cxnId="{4BC37C73-AE42-47D9-8360-53A70025F935}">
      <dgm:prSet/>
      <dgm:spPr/>
      <dgm:t>
        <a:bodyPr/>
        <a:lstStyle/>
        <a:p>
          <a:endParaRPr lang="nl-NL" sz="900"/>
        </a:p>
      </dgm:t>
    </dgm:pt>
    <dgm:pt modelId="{5F445CA3-3D9D-4362-BEF2-F04244BFD847}" type="sibTrans" cxnId="{4BC37C73-AE42-47D9-8360-53A70025F935}">
      <dgm:prSet custT="1"/>
      <dgm:spPr>
        <a:solidFill>
          <a:schemeClr val="accent4"/>
        </a:solidFill>
        <a:ln>
          <a:solidFill>
            <a:schemeClr val="accent4"/>
          </a:solidFill>
        </a:ln>
      </dgm:spPr>
      <dgm:t>
        <a:bodyPr/>
        <a:lstStyle/>
        <a:p>
          <a:endParaRPr lang="nl-NL" sz="900"/>
        </a:p>
      </dgm:t>
    </dgm:pt>
    <dgm:pt modelId="{A8FC4D4E-1AEA-4E48-BC23-3469F6CC8A7C}">
      <dgm:prSet custT="1"/>
      <dgm:spPr>
        <a:solidFill>
          <a:srgbClr val="FFC000">
            <a:lumMod val="20000"/>
            <a:lumOff val="80000"/>
          </a:srgbClr>
        </a:solidFill>
        <a:ln w="19050" cap="flat" cmpd="sng" algn="ctr">
          <a:solidFill>
            <a:srgbClr val="FFC000"/>
          </a:solidFill>
          <a:prstDash val="solid"/>
          <a:miter lim="800000"/>
        </a:ln>
        <a:effectLst/>
      </dgm:spPr>
      <dgm:t>
        <a:bodyPr spcFirstLastPara="0" vert="horz" wrap="square" lIns="60960" tIns="60960" rIns="60960" bIns="60960" numCol="1" spcCol="1270" anchor="ctr" anchorCtr="0"/>
        <a:lstStyle/>
        <a:p>
          <a:pPr marL="0" lvl="0" indent="0" algn="ctr" defTabSz="711200">
            <a:lnSpc>
              <a:spcPct val="90000"/>
            </a:lnSpc>
            <a:spcBef>
              <a:spcPct val="0"/>
            </a:spcBef>
            <a:spcAft>
              <a:spcPct val="35000"/>
            </a:spcAft>
            <a:buNone/>
          </a:pPr>
          <a:endParaRPr lang="nl-NL" sz="1600" kern="1200">
            <a:solidFill>
              <a:prstClr val="black">
                <a:hueOff val="0"/>
                <a:satOff val="0"/>
                <a:lumOff val="0"/>
                <a:alphaOff val="0"/>
              </a:prstClr>
            </a:solidFill>
            <a:latin typeface="Calibri" panose="020F0502020204030204"/>
            <a:ea typeface="+mn-ea"/>
            <a:cs typeface="+mn-cs"/>
          </a:endParaRPr>
        </a:p>
      </dgm:t>
    </dgm:pt>
    <dgm:pt modelId="{E2A7CA65-D908-42D3-93D4-A973ABBF0402}" type="parTrans" cxnId="{A52F1420-1F83-45A8-A276-2620FE7B51C9}">
      <dgm:prSet/>
      <dgm:spPr/>
      <dgm:t>
        <a:bodyPr/>
        <a:lstStyle/>
        <a:p>
          <a:endParaRPr lang="nl-NL" sz="900"/>
        </a:p>
      </dgm:t>
    </dgm:pt>
    <dgm:pt modelId="{7D62B1C4-9073-4F80-9F67-808DC085C19C}" type="sibTrans" cxnId="{A52F1420-1F83-45A8-A276-2620FE7B51C9}">
      <dgm:prSet/>
      <dgm:spPr/>
      <dgm:t>
        <a:bodyPr/>
        <a:lstStyle/>
        <a:p>
          <a:endParaRPr lang="nl-NL" sz="900"/>
        </a:p>
      </dgm:t>
    </dgm:pt>
    <dgm:pt modelId="{07C2F247-8808-484F-A01E-61DEC15F0325}">
      <dgm:prSet phldrT="[Tekst]" custT="1"/>
      <dgm:spPr>
        <a:solidFill>
          <a:schemeClr val="accent4">
            <a:lumMod val="20000"/>
            <a:lumOff val="80000"/>
          </a:schemeClr>
        </a:solidFill>
        <a:ln w="19050">
          <a:solidFill>
            <a:schemeClr val="accent4"/>
          </a:solidFill>
        </a:ln>
      </dgm:spPr>
      <dgm:t>
        <a:bodyPr/>
        <a:lstStyle/>
        <a:p>
          <a:r>
            <a:rPr lang="nl-NL" sz="900" dirty="0"/>
            <a:t>.</a:t>
          </a:r>
        </a:p>
      </dgm:t>
    </dgm:pt>
    <dgm:pt modelId="{A6810799-1500-4B22-A186-C8B1F3537552}" type="sibTrans" cxnId="{957FCD7B-27DF-4825-8AC4-846D0511253B}">
      <dgm:prSet custT="1"/>
      <dgm:spPr>
        <a:solidFill>
          <a:schemeClr val="accent4"/>
        </a:solidFill>
        <a:ln>
          <a:solidFill>
            <a:schemeClr val="accent4"/>
          </a:solidFill>
        </a:ln>
      </dgm:spPr>
      <dgm:t>
        <a:bodyPr/>
        <a:lstStyle/>
        <a:p>
          <a:endParaRPr lang="nl-NL" sz="900"/>
        </a:p>
      </dgm:t>
    </dgm:pt>
    <dgm:pt modelId="{ABCB060F-18CF-4F2A-944E-DDAEF1A2BF6A}" type="parTrans" cxnId="{957FCD7B-27DF-4825-8AC4-846D0511253B}">
      <dgm:prSet/>
      <dgm:spPr/>
      <dgm:t>
        <a:bodyPr/>
        <a:lstStyle/>
        <a:p>
          <a:endParaRPr lang="nl-NL" sz="900"/>
        </a:p>
      </dgm:t>
    </dgm:pt>
    <dgm:pt modelId="{60217439-47CF-4547-92AC-450F260089AB}" type="pres">
      <dgm:prSet presAssocID="{A5FE7A1D-3A9E-49A5-9465-2D455E77AC19}" presName="Name0" presStyleCnt="0">
        <dgm:presLayoutVars>
          <dgm:dir/>
          <dgm:resizeHandles val="exact"/>
        </dgm:presLayoutVars>
      </dgm:prSet>
      <dgm:spPr/>
    </dgm:pt>
    <dgm:pt modelId="{628911B1-7410-4BD5-B4E8-33BE00D07F2B}" type="pres">
      <dgm:prSet presAssocID="{07C2F247-8808-484F-A01E-61DEC15F0325}" presName="node" presStyleLbl="node1" presStyleIdx="0" presStyleCnt="4">
        <dgm:presLayoutVars>
          <dgm:bulletEnabled val="1"/>
        </dgm:presLayoutVars>
      </dgm:prSet>
      <dgm:spPr/>
    </dgm:pt>
    <dgm:pt modelId="{6BDE907E-C573-40F4-86C2-0F28C850EC27}" type="pres">
      <dgm:prSet presAssocID="{A6810799-1500-4B22-A186-C8B1F3537552}" presName="sibTrans" presStyleLbl="sibTrans2D1" presStyleIdx="0" presStyleCnt="3"/>
      <dgm:spPr/>
    </dgm:pt>
    <dgm:pt modelId="{C5BB461B-5FF7-42D7-9FEA-B8AD8019016B}" type="pres">
      <dgm:prSet presAssocID="{A6810799-1500-4B22-A186-C8B1F3537552}" presName="connectorText" presStyleLbl="sibTrans2D1" presStyleIdx="0" presStyleCnt="3"/>
      <dgm:spPr/>
    </dgm:pt>
    <dgm:pt modelId="{675003E8-5B61-41D8-9C43-56A010452854}" type="pres">
      <dgm:prSet presAssocID="{EF849C12-808A-40D8-B453-E6D5144F986E}" presName="node" presStyleLbl="node1" presStyleIdx="1" presStyleCnt="4">
        <dgm:presLayoutVars>
          <dgm:bulletEnabled val="1"/>
        </dgm:presLayoutVars>
      </dgm:prSet>
      <dgm:spPr/>
    </dgm:pt>
    <dgm:pt modelId="{17FFEA8E-E2FA-4886-BC5D-0CBEC8846CFE}" type="pres">
      <dgm:prSet presAssocID="{51528397-C9FD-4F51-801D-0CB48AAEDCEF}" presName="sibTrans" presStyleLbl="sibTrans2D1" presStyleIdx="1" presStyleCnt="3"/>
      <dgm:spPr/>
    </dgm:pt>
    <dgm:pt modelId="{6B31039B-E513-4EDA-884B-B3A575E4C0E3}" type="pres">
      <dgm:prSet presAssocID="{51528397-C9FD-4F51-801D-0CB48AAEDCEF}" presName="connectorText" presStyleLbl="sibTrans2D1" presStyleIdx="1" presStyleCnt="3"/>
      <dgm:spPr/>
    </dgm:pt>
    <dgm:pt modelId="{F16787FD-E7AE-41F4-B0BB-24C9A9D1F5C9}" type="pres">
      <dgm:prSet presAssocID="{49F05043-D35B-4E77-A5DF-0E9326D3D825}" presName="node" presStyleLbl="node1" presStyleIdx="2" presStyleCnt="4">
        <dgm:presLayoutVars>
          <dgm:bulletEnabled val="1"/>
        </dgm:presLayoutVars>
      </dgm:prSet>
      <dgm:spPr>
        <a:xfrm>
          <a:off x="3994601" y="0"/>
          <a:ext cx="1425478" cy="817554"/>
        </a:xfrm>
        <a:prstGeom prst="roundRect">
          <a:avLst>
            <a:gd name="adj" fmla="val 10000"/>
          </a:avLst>
        </a:prstGeom>
      </dgm:spPr>
    </dgm:pt>
    <dgm:pt modelId="{BCF14F94-6E04-4867-9AA7-458A76CBC91B}" type="pres">
      <dgm:prSet presAssocID="{5F445CA3-3D9D-4362-BEF2-F04244BFD847}" presName="sibTrans" presStyleLbl="sibTrans2D1" presStyleIdx="2" presStyleCnt="3"/>
      <dgm:spPr/>
    </dgm:pt>
    <dgm:pt modelId="{14A17362-5ABF-44DB-ADB5-2D4FE8494ECC}" type="pres">
      <dgm:prSet presAssocID="{5F445CA3-3D9D-4362-BEF2-F04244BFD847}" presName="connectorText" presStyleLbl="sibTrans2D1" presStyleIdx="2" presStyleCnt="3"/>
      <dgm:spPr/>
    </dgm:pt>
    <dgm:pt modelId="{075448F8-10FF-493E-ACD5-C0299DC50588}" type="pres">
      <dgm:prSet presAssocID="{A8FC4D4E-1AEA-4E48-BC23-3469F6CC8A7C}" presName="node" presStyleLbl="node1" presStyleIdx="3" presStyleCnt="4">
        <dgm:presLayoutVars>
          <dgm:bulletEnabled val="1"/>
        </dgm:presLayoutVars>
      </dgm:prSet>
      <dgm:spPr>
        <a:xfrm>
          <a:off x="5990271" y="0"/>
          <a:ext cx="1425478" cy="817554"/>
        </a:xfrm>
        <a:prstGeom prst="roundRect">
          <a:avLst>
            <a:gd name="adj" fmla="val 10000"/>
          </a:avLst>
        </a:prstGeom>
      </dgm:spPr>
    </dgm:pt>
  </dgm:ptLst>
  <dgm:cxnLst>
    <dgm:cxn modelId="{5326ED03-1191-4454-91C4-EF6694CF56E5}" type="presOf" srcId="{A6810799-1500-4B22-A186-C8B1F3537552}" destId="{6BDE907E-C573-40F4-86C2-0F28C850EC27}" srcOrd="0" destOrd="0" presId="urn:microsoft.com/office/officeart/2005/8/layout/process1"/>
    <dgm:cxn modelId="{8CF2240B-1100-46D2-9E6B-85F9187767F1}" type="presOf" srcId="{EF849C12-808A-40D8-B453-E6D5144F986E}" destId="{675003E8-5B61-41D8-9C43-56A010452854}" srcOrd="0" destOrd="0" presId="urn:microsoft.com/office/officeart/2005/8/layout/process1"/>
    <dgm:cxn modelId="{A52F1420-1F83-45A8-A276-2620FE7B51C9}" srcId="{A5FE7A1D-3A9E-49A5-9465-2D455E77AC19}" destId="{A8FC4D4E-1AEA-4E48-BC23-3469F6CC8A7C}" srcOrd="3" destOrd="0" parTransId="{E2A7CA65-D908-42D3-93D4-A973ABBF0402}" sibTransId="{7D62B1C4-9073-4F80-9F67-808DC085C19C}"/>
    <dgm:cxn modelId="{156E6D37-E9DF-4177-9EF9-3DD9183640D6}" type="presOf" srcId="{49F05043-D35B-4E77-A5DF-0E9326D3D825}" destId="{F16787FD-E7AE-41F4-B0BB-24C9A9D1F5C9}" srcOrd="0" destOrd="0" presId="urn:microsoft.com/office/officeart/2005/8/layout/process1"/>
    <dgm:cxn modelId="{5544C449-DF25-4D49-B2A9-A13BF46EE88E}" type="presOf" srcId="{07C2F247-8808-484F-A01E-61DEC15F0325}" destId="{628911B1-7410-4BD5-B4E8-33BE00D07F2B}" srcOrd="0" destOrd="0" presId="urn:microsoft.com/office/officeart/2005/8/layout/process1"/>
    <dgm:cxn modelId="{C942574A-2B8B-4AC0-B096-BF67DEB5ADDC}" type="presOf" srcId="{A5FE7A1D-3A9E-49A5-9465-2D455E77AC19}" destId="{60217439-47CF-4547-92AC-450F260089AB}" srcOrd="0" destOrd="0" presId="urn:microsoft.com/office/officeart/2005/8/layout/process1"/>
    <dgm:cxn modelId="{4BC37C73-AE42-47D9-8360-53A70025F935}" srcId="{A5FE7A1D-3A9E-49A5-9465-2D455E77AC19}" destId="{49F05043-D35B-4E77-A5DF-0E9326D3D825}" srcOrd="2" destOrd="0" parTransId="{25868768-0D49-4C21-9D7E-60E253C06152}" sibTransId="{5F445CA3-3D9D-4362-BEF2-F04244BFD847}"/>
    <dgm:cxn modelId="{957FCD7B-27DF-4825-8AC4-846D0511253B}" srcId="{A5FE7A1D-3A9E-49A5-9465-2D455E77AC19}" destId="{07C2F247-8808-484F-A01E-61DEC15F0325}" srcOrd="0" destOrd="0" parTransId="{ABCB060F-18CF-4F2A-944E-DDAEF1A2BF6A}" sibTransId="{A6810799-1500-4B22-A186-C8B1F3537552}"/>
    <dgm:cxn modelId="{F9022E7E-4776-4671-88A0-A457161FF3AE}" srcId="{A5FE7A1D-3A9E-49A5-9465-2D455E77AC19}" destId="{EF849C12-808A-40D8-B453-E6D5144F986E}" srcOrd="1" destOrd="0" parTransId="{E7BFA20F-C36B-4296-B992-D1F666561E4F}" sibTransId="{51528397-C9FD-4F51-801D-0CB48AAEDCEF}"/>
    <dgm:cxn modelId="{5B02EC7F-948D-414E-9560-F8DEBE0D2CCA}" type="presOf" srcId="{5F445CA3-3D9D-4362-BEF2-F04244BFD847}" destId="{14A17362-5ABF-44DB-ADB5-2D4FE8494ECC}" srcOrd="1" destOrd="0" presId="urn:microsoft.com/office/officeart/2005/8/layout/process1"/>
    <dgm:cxn modelId="{3D99A0C7-6AFB-415E-9019-A48722C48F9D}" type="presOf" srcId="{A8FC4D4E-1AEA-4E48-BC23-3469F6CC8A7C}" destId="{075448F8-10FF-493E-ACD5-C0299DC50588}" srcOrd="0" destOrd="0" presId="urn:microsoft.com/office/officeart/2005/8/layout/process1"/>
    <dgm:cxn modelId="{5CDBF9CB-9B7A-4C8C-B3D7-4D15CD149112}" type="presOf" srcId="{A6810799-1500-4B22-A186-C8B1F3537552}" destId="{C5BB461B-5FF7-42D7-9FEA-B8AD8019016B}" srcOrd="1" destOrd="0" presId="urn:microsoft.com/office/officeart/2005/8/layout/process1"/>
    <dgm:cxn modelId="{256FBECD-322F-4E34-8389-11923205E9D4}" type="presOf" srcId="{51528397-C9FD-4F51-801D-0CB48AAEDCEF}" destId="{17FFEA8E-E2FA-4886-BC5D-0CBEC8846CFE}" srcOrd="0" destOrd="0" presId="urn:microsoft.com/office/officeart/2005/8/layout/process1"/>
    <dgm:cxn modelId="{4D52C3E7-BA2C-4DDF-8E06-2E5B42D13200}" type="presOf" srcId="{51528397-C9FD-4F51-801D-0CB48AAEDCEF}" destId="{6B31039B-E513-4EDA-884B-B3A575E4C0E3}" srcOrd="1" destOrd="0" presId="urn:microsoft.com/office/officeart/2005/8/layout/process1"/>
    <dgm:cxn modelId="{225619E8-CF44-4960-8518-A29CD47E54D8}" type="presOf" srcId="{5F445CA3-3D9D-4362-BEF2-F04244BFD847}" destId="{BCF14F94-6E04-4867-9AA7-458A76CBC91B}" srcOrd="0" destOrd="0" presId="urn:microsoft.com/office/officeart/2005/8/layout/process1"/>
    <dgm:cxn modelId="{7952F036-C556-4B8D-A757-7C8862F9D512}" type="presParOf" srcId="{60217439-47CF-4547-92AC-450F260089AB}" destId="{628911B1-7410-4BD5-B4E8-33BE00D07F2B}" srcOrd="0" destOrd="0" presId="urn:microsoft.com/office/officeart/2005/8/layout/process1"/>
    <dgm:cxn modelId="{835DAFA9-2FA1-45DD-A69C-CBD1509B5217}" type="presParOf" srcId="{60217439-47CF-4547-92AC-450F260089AB}" destId="{6BDE907E-C573-40F4-86C2-0F28C850EC27}" srcOrd="1" destOrd="0" presId="urn:microsoft.com/office/officeart/2005/8/layout/process1"/>
    <dgm:cxn modelId="{46F078DA-775B-41FF-8ABE-BFC3BCE7E464}" type="presParOf" srcId="{6BDE907E-C573-40F4-86C2-0F28C850EC27}" destId="{C5BB461B-5FF7-42D7-9FEA-B8AD8019016B}" srcOrd="0" destOrd="0" presId="urn:microsoft.com/office/officeart/2005/8/layout/process1"/>
    <dgm:cxn modelId="{AB802B85-B179-4D5A-A338-1CE4A9F3075D}" type="presParOf" srcId="{60217439-47CF-4547-92AC-450F260089AB}" destId="{675003E8-5B61-41D8-9C43-56A010452854}" srcOrd="2" destOrd="0" presId="urn:microsoft.com/office/officeart/2005/8/layout/process1"/>
    <dgm:cxn modelId="{F392B6E8-CF36-4E5D-96E0-AC1E287B3E06}" type="presParOf" srcId="{60217439-47CF-4547-92AC-450F260089AB}" destId="{17FFEA8E-E2FA-4886-BC5D-0CBEC8846CFE}" srcOrd="3" destOrd="0" presId="urn:microsoft.com/office/officeart/2005/8/layout/process1"/>
    <dgm:cxn modelId="{880B1907-3180-4B52-AF5C-6785B3C15518}" type="presParOf" srcId="{17FFEA8E-E2FA-4886-BC5D-0CBEC8846CFE}" destId="{6B31039B-E513-4EDA-884B-B3A575E4C0E3}" srcOrd="0" destOrd="0" presId="urn:microsoft.com/office/officeart/2005/8/layout/process1"/>
    <dgm:cxn modelId="{A5EEEA40-5427-482A-8526-77B4E51573F2}" type="presParOf" srcId="{60217439-47CF-4547-92AC-450F260089AB}" destId="{F16787FD-E7AE-41F4-B0BB-24C9A9D1F5C9}" srcOrd="4" destOrd="0" presId="urn:microsoft.com/office/officeart/2005/8/layout/process1"/>
    <dgm:cxn modelId="{7306B02F-2DE9-4E1F-B26C-4C8465A3E875}" type="presParOf" srcId="{60217439-47CF-4547-92AC-450F260089AB}" destId="{BCF14F94-6E04-4867-9AA7-458A76CBC91B}" srcOrd="5" destOrd="0" presId="urn:microsoft.com/office/officeart/2005/8/layout/process1"/>
    <dgm:cxn modelId="{BC2AAFA8-5593-41F0-B402-8A4E09CBB925}" type="presParOf" srcId="{BCF14F94-6E04-4867-9AA7-458A76CBC91B}" destId="{14A17362-5ABF-44DB-ADB5-2D4FE8494ECC}" srcOrd="0" destOrd="0" presId="urn:microsoft.com/office/officeart/2005/8/layout/process1"/>
    <dgm:cxn modelId="{0B6881B4-5D7E-49EA-947E-278D6E50BB7E}" type="presParOf" srcId="{60217439-47CF-4547-92AC-450F260089AB}" destId="{075448F8-10FF-493E-ACD5-C0299DC50588}" srcOrd="6" destOrd="0" presId="urn:microsoft.com/office/officeart/2005/8/layout/process1"/>
  </dgm:cxnLst>
  <dgm:bg/>
  <dgm:whole/>
  <dgm:extLst>
    <a:ext uri="http://schemas.microsoft.com/office/drawing/2008/diagram">
      <dsp:dataModelExt xmlns:dsp="http://schemas.microsoft.com/office/drawing/2008/diagram" relId="rId15"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56297F6-81C3-4151-9EE0-13BE9A217D54}" type="doc">
      <dgm:prSet loTypeId="urn:microsoft.com/office/officeart/2005/8/layout/process1" loCatId="process" qsTypeId="urn:microsoft.com/office/officeart/2005/8/quickstyle/simple1" qsCatId="simple" csTypeId="urn:microsoft.com/office/officeart/2005/8/colors/accent5_1" csCatId="accent5" phldr="1"/>
      <dgm:spPr/>
    </dgm:pt>
    <dgm:pt modelId="{B5EE502A-174D-49F0-9E93-1301BA545B61}">
      <dgm:prSet phldrT="[Tekst]" custT="1"/>
      <dgm:spPr>
        <a:solidFill>
          <a:schemeClr val="accent5">
            <a:lumMod val="20000"/>
            <a:lumOff val="80000"/>
          </a:schemeClr>
        </a:solidFill>
        <a:ln w="19050">
          <a:solidFill>
            <a:srgbClr val="00B0F0"/>
          </a:solidFill>
        </a:ln>
      </dgm:spPr>
      <dgm:t>
        <a:bodyPr/>
        <a:lstStyle/>
        <a:p>
          <a:endParaRPr lang="nl-NL" sz="900" dirty="0"/>
        </a:p>
      </dgm:t>
    </dgm:pt>
    <dgm:pt modelId="{A754311A-9E29-4FFA-8EA7-15ACF14E77F5}" type="parTrans" cxnId="{52BFD988-17FD-4276-8F61-572B67F80D10}">
      <dgm:prSet/>
      <dgm:spPr/>
      <dgm:t>
        <a:bodyPr/>
        <a:lstStyle/>
        <a:p>
          <a:endParaRPr lang="nl-NL" sz="900"/>
        </a:p>
      </dgm:t>
    </dgm:pt>
    <dgm:pt modelId="{4079E398-7DBE-4160-AD6D-F83E3C7F8F4C}" type="sibTrans" cxnId="{52BFD988-17FD-4276-8F61-572B67F80D10}">
      <dgm:prSet custT="1"/>
      <dgm:spPr>
        <a:solidFill>
          <a:srgbClr val="00B0F0"/>
        </a:solidFill>
        <a:ln>
          <a:solidFill>
            <a:srgbClr val="00B0F0"/>
          </a:solidFill>
        </a:ln>
      </dgm:spPr>
      <dgm:t>
        <a:bodyPr/>
        <a:lstStyle/>
        <a:p>
          <a:endParaRPr lang="nl-NL" sz="900"/>
        </a:p>
      </dgm:t>
    </dgm:pt>
    <dgm:pt modelId="{B68E4482-ADB8-4F76-940B-4151CC3909AA}">
      <dgm:prSet phldrT="[Tekst]" custT="1"/>
      <dgm:spPr>
        <a:solidFill>
          <a:schemeClr val="accent5">
            <a:lumMod val="20000"/>
            <a:lumOff val="80000"/>
          </a:schemeClr>
        </a:solidFill>
        <a:ln w="19050">
          <a:solidFill>
            <a:srgbClr val="00B0F0"/>
          </a:solidFill>
        </a:ln>
      </dgm:spPr>
      <dgm:t>
        <a:bodyPr/>
        <a:lstStyle/>
        <a:p>
          <a:r>
            <a:rPr lang="nl-NL" sz="1700" b="0" dirty="0"/>
            <a:t>Huisarts</a:t>
          </a:r>
        </a:p>
      </dgm:t>
    </dgm:pt>
    <dgm:pt modelId="{DE37FD6C-6DD9-49FF-AED5-61EB8CD805B3}" type="parTrans" cxnId="{1D3E78D5-61D0-43B9-8188-2873BF205633}">
      <dgm:prSet/>
      <dgm:spPr/>
      <dgm:t>
        <a:bodyPr/>
        <a:lstStyle/>
        <a:p>
          <a:endParaRPr lang="nl-NL" sz="900"/>
        </a:p>
      </dgm:t>
    </dgm:pt>
    <dgm:pt modelId="{23ABF7CF-2EC2-4FD2-9C91-42644AA6E401}" type="sibTrans" cxnId="{1D3E78D5-61D0-43B9-8188-2873BF205633}">
      <dgm:prSet custT="1"/>
      <dgm:spPr>
        <a:solidFill>
          <a:srgbClr val="00B0F0"/>
        </a:solidFill>
        <a:ln>
          <a:solidFill>
            <a:srgbClr val="00B0F0"/>
          </a:solidFill>
        </a:ln>
      </dgm:spPr>
      <dgm:t>
        <a:bodyPr/>
        <a:lstStyle/>
        <a:p>
          <a:endParaRPr lang="nl-NL" sz="900"/>
        </a:p>
      </dgm:t>
    </dgm:pt>
    <dgm:pt modelId="{5C2D8451-5A2F-4A72-9949-38B90BA05D43}">
      <dgm:prSet phldrT="[Tekst]" custT="1"/>
      <dgm:spPr>
        <a:solidFill>
          <a:srgbClr val="5B9BD5">
            <a:lumMod val="20000"/>
            <a:lumOff val="80000"/>
          </a:srgbClr>
        </a:solidFill>
        <a:ln w="19050" cap="flat" cmpd="sng" algn="ctr">
          <a:solidFill>
            <a:srgbClr val="00B0F0"/>
          </a:solidFill>
          <a:prstDash val="solid"/>
          <a:miter lim="800000"/>
        </a:ln>
        <a:effectLst/>
      </dgm:spPr>
      <dgm:t>
        <a:bodyPr spcFirstLastPara="0" vert="horz" wrap="square" lIns="53340" tIns="53340" rIns="53340" bIns="53340" numCol="1" spcCol="1270" anchor="ctr" anchorCtr="0"/>
        <a:lstStyle/>
        <a:p>
          <a:pPr marL="0" lvl="0" indent="0" algn="ctr" defTabSz="622300">
            <a:lnSpc>
              <a:spcPct val="90000"/>
            </a:lnSpc>
            <a:spcBef>
              <a:spcPct val="0"/>
            </a:spcBef>
            <a:spcAft>
              <a:spcPct val="35000"/>
            </a:spcAft>
            <a:buNone/>
          </a:pPr>
          <a:r>
            <a:rPr lang="nl-NL" sz="1700" b="0" kern="1200">
              <a:solidFill>
                <a:prstClr val="black">
                  <a:hueOff val="0"/>
                  <a:satOff val="0"/>
                  <a:lumOff val="0"/>
                  <a:alphaOff val="0"/>
                </a:prstClr>
              </a:solidFill>
              <a:latin typeface="Calibri" panose="020F0502020204030204"/>
              <a:ea typeface="+mn-ea"/>
              <a:cs typeface="+mn-cs"/>
            </a:rPr>
            <a:t>Leefstijlcoach</a:t>
          </a:r>
          <a:endParaRPr lang="nl-NL" sz="1700" b="0" kern="1200" dirty="0">
            <a:solidFill>
              <a:prstClr val="black">
                <a:hueOff val="0"/>
                <a:satOff val="0"/>
                <a:lumOff val="0"/>
                <a:alphaOff val="0"/>
              </a:prstClr>
            </a:solidFill>
            <a:latin typeface="Calibri" panose="020F0502020204030204"/>
            <a:ea typeface="+mn-ea"/>
            <a:cs typeface="+mn-cs"/>
          </a:endParaRPr>
        </a:p>
      </dgm:t>
    </dgm:pt>
    <dgm:pt modelId="{98603EBB-27E5-4652-8800-E06B437E9F7B}" type="parTrans" cxnId="{5849CE11-774C-4170-B935-C326CF0DE823}">
      <dgm:prSet/>
      <dgm:spPr/>
      <dgm:t>
        <a:bodyPr/>
        <a:lstStyle/>
        <a:p>
          <a:endParaRPr lang="nl-NL" sz="900"/>
        </a:p>
      </dgm:t>
    </dgm:pt>
    <dgm:pt modelId="{9CAD4EF5-A5F0-4E1D-A0BE-BC83C15ADE58}" type="sibTrans" cxnId="{5849CE11-774C-4170-B935-C326CF0DE823}">
      <dgm:prSet custT="1"/>
      <dgm:spPr>
        <a:solidFill>
          <a:srgbClr val="00B0F0"/>
        </a:solidFill>
        <a:ln>
          <a:solidFill>
            <a:srgbClr val="00B0F0"/>
          </a:solidFill>
        </a:ln>
      </dgm:spPr>
      <dgm:t>
        <a:bodyPr/>
        <a:lstStyle/>
        <a:p>
          <a:endParaRPr lang="nl-NL" sz="900"/>
        </a:p>
      </dgm:t>
    </dgm:pt>
    <dgm:pt modelId="{BBF7B243-D2BD-4AC4-8159-BBF1B7D188FE}">
      <dgm:prSet custT="1"/>
      <dgm:spPr>
        <a:solidFill>
          <a:srgbClr val="5B9BD5">
            <a:lumMod val="20000"/>
            <a:lumOff val="80000"/>
          </a:srgbClr>
        </a:solidFill>
        <a:ln w="19050" cap="flat" cmpd="sng" algn="ctr">
          <a:solidFill>
            <a:srgbClr val="00B0F0"/>
          </a:solidFill>
          <a:prstDash val="solid"/>
          <a:miter lim="800000"/>
        </a:ln>
        <a:effectLst/>
      </dgm:spPr>
      <dgm:t>
        <a:bodyPr spcFirstLastPara="0" vert="horz" wrap="square" lIns="53340" tIns="53340" rIns="53340" bIns="53340" numCol="1" spcCol="1270" anchor="ctr" anchorCtr="0"/>
        <a:lstStyle/>
        <a:p>
          <a:pPr marL="0" algn="ctr" defTabSz="622300" rtl="0" eaLnBrk="1" latinLnBrk="0" hangingPunct="1">
            <a:lnSpc>
              <a:spcPct val="90000"/>
            </a:lnSpc>
            <a:spcBef>
              <a:spcPct val="0"/>
            </a:spcBef>
            <a:spcAft>
              <a:spcPct val="35000"/>
            </a:spcAft>
          </a:pPr>
          <a:endParaRPr lang="nl-NL" sz="1400" kern="1200" dirty="0">
            <a:solidFill>
              <a:prstClr val="black">
                <a:hueOff val="0"/>
                <a:satOff val="0"/>
                <a:lumOff val="0"/>
                <a:alphaOff val="0"/>
              </a:prstClr>
            </a:solidFill>
            <a:latin typeface="Calibri" panose="020F0502020204030204"/>
            <a:ea typeface="+mn-ea"/>
            <a:cs typeface="+mn-cs"/>
          </a:endParaRPr>
        </a:p>
      </dgm:t>
    </dgm:pt>
    <dgm:pt modelId="{5FCD8B3C-2540-4D89-9223-AAF3139B3C69}" type="parTrans" cxnId="{CA89874A-17AB-4CDB-941B-5833D6C1D4F5}">
      <dgm:prSet/>
      <dgm:spPr/>
      <dgm:t>
        <a:bodyPr/>
        <a:lstStyle/>
        <a:p>
          <a:endParaRPr lang="nl-NL" sz="900"/>
        </a:p>
      </dgm:t>
    </dgm:pt>
    <dgm:pt modelId="{4CA13640-4D47-4B08-BAC2-BC38F952A652}" type="sibTrans" cxnId="{CA89874A-17AB-4CDB-941B-5833D6C1D4F5}">
      <dgm:prSet/>
      <dgm:spPr/>
      <dgm:t>
        <a:bodyPr/>
        <a:lstStyle/>
        <a:p>
          <a:endParaRPr lang="nl-NL" sz="900"/>
        </a:p>
      </dgm:t>
    </dgm:pt>
    <dgm:pt modelId="{CB1DACB7-34B5-441D-8FD4-2F676A529F73}" type="pres">
      <dgm:prSet presAssocID="{B56297F6-81C3-4151-9EE0-13BE9A217D54}" presName="Name0" presStyleCnt="0">
        <dgm:presLayoutVars>
          <dgm:dir/>
          <dgm:resizeHandles val="exact"/>
        </dgm:presLayoutVars>
      </dgm:prSet>
      <dgm:spPr/>
    </dgm:pt>
    <dgm:pt modelId="{67F482C1-2636-4B83-B685-635E1D2313C1}" type="pres">
      <dgm:prSet presAssocID="{B5EE502A-174D-49F0-9E93-1301BA545B61}" presName="node" presStyleLbl="node1" presStyleIdx="0" presStyleCnt="4" custScaleY="98598">
        <dgm:presLayoutVars>
          <dgm:bulletEnabled val="1"/>
        </dgm:presLayoutVars>
      </dgm:prSet>
      <dgm:spPr/>
    </dgm:pt>
    <dgm:pt modelId="{1D50B26B-CC7B-4000-9DF9-835C57130DC7}" type="pres">
      <dgm:prSet presAssocID="{4079E398-7DBE-4160-AD6D-F83E3C7F8F4C}" presName="sibTrans" presStyleLbl="sibTrans2D1" presStyleIdx="0" presStyleCnt="3"/>
      <dgm:spPr/>
    </dgm:pt>
    <dgm:pt modelId="{2BE6A7F5-F6F5-41BF-A2CE-706CCD415E35}" type="pres">
      <dgm:prSet presAssocID="{4079E398-7DBE-4160-AD6D-F83E3C7F8F4C}" presName="connectorText" presStyleLbl="sibTrans2D1" presStyleIdx="0" presStyleCnt="3"/>
      <dgm:spPr/>
    </dgm:pt>
    <dgm:pt modelId="{3E1A54D5-E9F4-40E6-80DE-280EB2CF5BA8}" type="pres">
      <dgm:prSet presAssocID="{B68E4482-ADB8-4F76-940B-4151CC3909AA}" presName="node" presStyleLbl="node1" presStyleIdx="1" presStyleCnt="4" custScaleY="98598">
        <dgm:presLayoutVars>
          <dgm:bulletEnabled val="1"/>
        </dgm:presLayoutVars>
      </dgm:prSet>
      <dgm:spPr/>
    </dgm:pt>
    <dgm:pt modelId="{09BBF989-4941-40F1-97AF-FA04F33ACF06}" type="pres">
      <dgm:prSet presAssocID="{23ABF7CF-2EC2-4FD2-9C91-42644AA6E401}" presName="sibTrans" presStyleLbl="sibTrans2D1" presStyleIdx="1" presStyleCnt="3"/>
      <dgm:spPr/>
    </dgm:pt>
    <dgm:pt modelId="{CA44B90B-1E0B-44E5-BAA8-1325ADE2D1B8}" type="pres">
      <dgm:prSet presAssocID="{23ABF7CF-2EC2-4FD2-9C91-42644AA6E401}" presName="connectorText" presStyleLbl="sibTrans2D1" presStyleIdx="1" presStyleCnt="3"/>
      <dgm:spPr/>
    </dgm:pt>
    <dgm:pt modelId="{5AE267D9-85A0-4EEB-B55F-9F4BFF07DCD0}" type="pres">
      <dgm:prSet presAssocID="{5C2D8451-5A2F-4A72-9949-38B90BA05D43}" presName="node" presStyleLbl="node1" presStyleIdx="2" presStyleCnt="4" custScaleY="98598">
        <dgm:presLayoutVars>
          <dgm:bulletEnabled val="1"/>
        </dgm:presLayoutVars>
      </dgm:prSet>
      <dgm:spPr>
        <a:xfrm>
          <a:off x="3990353" y="323663"/>
          <a:ext cx="1423962" cy="842399"/>
        </a:xfrm>
        <a:prstGeom prst="roundRect">
          <a:avLst>
            <a:gd name="adj" fmla="val 10000"/>
          </a:avLst>
        </a:prstGeom>
      </dgm:spPr>
    </dgm:pt>
    <dgm:pt modelId="{AB495EA4-0431-4F3D-B6ED-82DC9D5D1B37}" type="pres">
      <dgm:prSet presAssocID="{9CAD4EF5-A5F0-4E1D-A0BE-BC83C15ADE58}" presName="sibTrans" presStyleLbl="sibTrans2D1" presStyleIdx="2" presStyleCnt="3"/>
      <dgm:spPr/>
    </dgm:pt>
    <dgm:pt modelId="{252BE051-6FDE-4C2B-9300-5F91EEBF4EF9}" type="pres">
      <dgm:prSet presAssocID="{9CAD4EF5-A5F0-4E1D-A0BE-BC83C15ADE58}" presName="connectorText" presStyleLbl="sibTrans2D1" presStyleIdx="2" presStyleCnt="3"/>
      <dgm:spPr/>
    </dgm:pt>
    <dgm:pt modelId="{2BDA296B-5D6A-446A-B299-5875DCB7412C}" type="pres">
      <dgm:prSet presAssocID="{BBF7B243-D2BD-4AC4-8159-BBF1B7D188FE}" presName="node" presStyleLbl="node1" presStyleIdx="3" presStyleCnt="4" custScaleY="98598">
        <dgm:presLayoutVars>
          <dgm:bulletEnabled val="1"/>
        </dgm:presLayoutVars>
      </dgm:prSet>
      <dgm:spPr>
        <a:xfrm>
          <a:off x="5983901" y="323663"/>
          <a:ext cx="1423962" cy="842399"/>
        </a:xfrm>
        <a:prstGeom prst="roundRect">
          <a:avLst>
            <a:gd name="adj" fmla="val 10000"/>
          </a:avLst>
        </a:prstGeom>
      </dgm:spPr>
    </dgm:pt>
  </dgm:ptLst>
  <dgm:cxnLst>
    <dgm:cxn modelId="{C9055C0A-E7EF-4E55-B1B2-748EEF821BCE}" type="presOf" srcId="{9CAD4EF5-A5F0-4E1D-A0BE-BC83C15ADE58}" destId="{AB495EA4-0431-4F3D-B6ED-82DC9D5D1B37}" srcOrd="0" destOrd="0" presId="urn:microsoft.com/office/officeart/2005/8/layout/process1"/>
    <dgm:cxn modelId="{5849CE11-774C-4170-B935-C326CF0DE823}" srcId="{B56297F6-81C3-4151-9EE0-13BE9A217D54}" destId="{5C2D8451-5A2F-4A72-9949-38B90BA05D43}" srcOrd="2" destOrd="0" parTransId="{98603EBB-27E5-4652-8800-E06B437E9F7B}" sibTransId="{9CAD4EF5-A5F0-4E1D-A0BE-BC83C15ADE58}"/>
    <dgm:cxn modelId="{D8AD2A19-85C3-4B9E-A34D-1722E33F2233}" type="presOf" srcId="{4079E398-7DBE-4160-AD6D-F83E3C7F8F4C}" destId="{1D50B26B-CC7B-4000-9DF9-835C57130DC7}" srcOrd="0" destOrd="0" presId="urn:microsoft.com/office/officeart/2005/8/layout/process1"/>
    <dgm:cxn modelId="{AC70171D-A0DA-49EE-8362-8B56FD9943B7}" type="presOf" srcId="{23ABF7CF-2EC2-4FD2-9C91-42644AA6E401}" destId="{09BBF989-4941-40F1-97AF-FA04F33ACF06}" srcOrd="0" destOrd="0" presId="urn:microsoft.com/office/officeart/2005/8/layout/process1"/>
    <dgm:cxn modelId="{477F6124-52FB-42F6-9F47-9E1EF9CBA1BB}" type="presOf" srcId="{23ABF7CF-2EC2-4FD2-9C91-42644AA6E401}" destId="{CA44B90B-1E0B-44E5-BAA8-1325ADE2D1B8}" srcOrd="1" destOrd="0" presId="urn:microsoft.com/office/officeart/2005/8/layout/process1"/>
    <dgm:cxn modelId="{CA89874A-17AB-4CDB-941B-5833D6C1D4F5}" srcId="{B56297F6-81C3-4151-9EE0-13BE9A217D54}" destId="{BBF7B243-D2BD-4AC4-8159-BBF1B7D188FE}" srcOrd="3" destOrd="0" parTransId="{5FCD8B3C-2540-4D89-9223-AAF3139B3C69}" sibTransId="{4CA13640-4D47-4B08-BAC2-BC38F952A652}"/>
    <dgm:cxn modelId="{7431CC4F-FFEE-4E8A-A6E2-429084652BEB}" type="presOf" srcId="{B5EE502A-174D-49F0-9E93-1301BA545B61}" destId="{67F482C1-2636-4B83-B685-635E1D2313C1}" srcOrd="0" destOrd="0" presId="urn:microsoft.com/office/officeart/2005/8/layout/process1"/>
    <dgm:cxn modelId="{BA23107A-2DC2-48C6-8557-AEE37E0C9F96}" type="presOf" srcId="{BBF7B243-D2BD-4AC4-8159-BBF1B7D188FE}" destId="{2BDA296B-5D6A-446A-B299-5875DCB7412C}" srcOrd="0" destOrd="0" presId="urn:microsoft.com/office/officeart/2005/8/layout/process1"/>
    <dgm:cxn modelId="{52BFD988-17FD-4276-8F61-572B67F80D10}" srcId="{B56297F6-81C3-4151-9EE0-13BE9A217D54}" destId="{B5EE502A-174D-49F0-9E93-1301BA545B61}" srcOrd="0" destOrd="0" parTransId="{A754311A-9E29-4FFA-8EA7-15ACF14E77F5}" sibTransId="{4079E398-7DBE-4160-AD6D-F83E3C7F8F4C}"/>
    <dgm:cxn modelId="{380694C5-F299-4A05-9249-47A0423EC230}" type="presOf" srcId="{B56297F6-81C3-4151-9EE0-13BE9A217D54}" destId="{CB1DACB7-34B5-441D-8FD4-2F676A529F73}" srcOrd="0" destOrd="0" presId="urn:microsoft.com/office/officeart/2005/8/layout/process1"/>
    <dgm:cxn modelId="{87C37ACC-9C5C-4015-8F7E-699FF943E6E7}" type="presOf" srcId="{B68E4482-ADB8-4F76-940B-4151CC3909AA}" destId="{3E1A54D5-E9F4-40E6-80DE-280EB2CF5BA8}" srcOrd="0" destOrd="0" presId="urn:microsoft.com/office/officeart/2005/8/layout/process1"/>
    <dgm:cxn modelId="{D20ED9CD-39E9-42BD-9B45-027F43841468}" type="presOf" srcId="{4079E398-7DBE-4160-AD6D-F83E3C7F8F4C}" destId="{2BE6A7F5-F6F5-41BF-A2CE-706CCD415E35}" srcOrd="1" destOrd="0" presId="urn:microsoft.com/office/officeart/2005/8/layout/process1"/>
    <dgm:cxn modelId="{1D3E78D5-61D0-43B9-8188-2873BF205633}" srcId="{B56297F6-81C3-4151-9EE0-13BE9A217D54}" destId="{B68E4482-ADB8-4F76-940B-4151CC3909AA}" srcOrd="1" destOrd="0" parTransId="{DE37FD6C-6DD9-49FF-AED5-61EB8CD805B3}" sibTransId="{23ABF7CF-2EC2-4FD2-9C91-42644AA6E401}"/>
    <dgm:cxn modelId="{E8C7B2DA-FD57-4C70-A5CD-D68B2B08D903}" type="presOf" srcId="{9CAD4EF5-A5F0-4E1D-A0BE-BC83C15ADE58}" destId="{252BE051-6FDE-4C2B-9300-5F91EEBF4EF9}" srcOrd="1" destOrd="0" presId="urn:microsoft.com/office/officeart/2005/8/layout/process1"/>
    <dgm:cxn modelId="{FB09BFEB-45F1-4473-93DD-A78B7275FB67}" type="presOf" srcId="{5C2D8451-5A2F-4A72-9949-38B90BA05D43}" destId="{5AE267D9-85A0-4EEB-B55F-9F4BFF07DCD0}" srcOrd="0" destOrd="0" presId="urn:microsoft.com/office/officeart/2005/8/layout/process1"/>
    <dgm:cxn modelId="{60C9E011-4994-4781-9BD1-FD6F324AA626}" type="presParOf" srcId="{CB1DACB7-34B5-441D-8FD4-2F676A529F73}" destId="{67F482C1-2636-4B83-B685-635E1D2313C1}" srcOrd="0" destOrd="0" presId="urn:microsoft.com/office/officeart/2005/8/layout/process1"/>
    <dgm:cxn modelId="{9F586902-D30F-4AB6-A7FF-A5C4BEE83533}" type="presParOf" srcId="{CB1DACB7-34B5-441D-8FD4-2F676A529F73}" destId="{1D50B26B-CC7B-4000-9DF9-835C57130DC7}" srcOrd="1" destOrd="0" presId="urn:microsoft.com/office/officeart/2005/8/layout/process1"/>
    <dgm:cxn modelId="{E51A479D-43A1-428E-9A6F-404DA4B0B3C0}" type="presParOf" srcId="{1D50B26B-CC7B-4000-9DF9-835C57130DC7}" destId="{2BE6A7F5-F6F5-41BF-A2CE-706CCD415E35}" srcOrd="0" destOrd="0" presId="urn:microsoft.com/office/officeart/2005/8/layout/process1"/>
    <dgm:cxn modelId="{F11D464E-4DB4-4C4C-A746-9ACF15F37952}" type="presParOf" srcId="{CB1DACB7-34B5-441D-8FD4-2F676A529F73}" destId="{3E1A54D5-E9F4-40E6-80DE-280EB2CF5BA8}" srcOrd="2" destOrd="0" presId="urn:microsoft.com/office/officeart/2005/8/layout/process1"/>
    <dgm:cxn modelId="{D5A7339D-3C1F-41C4-8B28-982FEF9076C0}" type="presParOf" srcId="{CB1DACB7-34B5-441D-8FD4-2F676A529F73}" destId="{09BBF989-4941-40F1-97AF-FA04F33ACF06}" srcOrd="3" destOrd="0" presId="urn:microsoft.com/office/officeart/2005/8/layout/process1"/>
    <dgm:cxn modelId="{83E561D0-3231-4990-8670-33B7ABC6E2DC}" type="presParOf" srcId="{09BBF989-4941-40F1-97AF-FA04F33ACF06}" destId="{CA44B90B-1E0B-44E5-BAA8-1325ADE2D1B8}" srcOrd="0" destOrd="0" presId="urn:microsoft.com/office/officeart/2005/8/layout/process1"/>
    <dgm:cxn modelId="{BBCFAB1B-7722-4F6C-A982-87284F309C36}" type="presParOf" srcId="{CB1DACB7-34B5-441D-8FD4-2F676A529F73}" destId="{5AE267D9-85A0-4EEB-B55F-9F4BFF07DCD0}" srcOrd="4" destOrd="0" presId="urn:microsoft.com/office/officeart/2005/8/layout/process1"/>
    <dgm:cxn modelId="{C193AD64-793B-4082-B2A9-B3AC709C777D}" type="presParOf" srcId="{CB1DACB7-34B5-441D-8FD4-2F676A529F73}" destId="{AB495EA4-0431-4F3D-B6ED-82DC9D5D1B37}" srcOrd="5" destOrd="0" presId="urn:microsoft.com/office/officeart/2005/8/layout/process1"/>
    <dgm:cxn modelId="{1D7A75A4-651F-47D3-AE92-E00A64DDC2F6}" type="presParOf" srcId="{AB495EA4-0431-4F3D-B6ED-82DC9D5D1B37}" destId="{252BE051-6FDE-4C2B-9300-5F91EEBF4EF9}" srcOrd="0" destOrd="0" presId="urn:microsoft.com/office/officeart/2005/8/layout/process1"/>
    <dgm:cxn modelId="{3E416668-3536-4FF4-9D5E-D17102B4C371}" type="presParOf" srcId="{CB1DACB7-34B5-441D-8FD4-2F676A529F73}" destId="{2BDA296B-5D6A-446A-B299-5875DCB7412C}" srcOrd="6" destOrd="0" presId="urn:microsoft.com/office/officeart/2005/8/layout/process1"/>
  </dgm:cxnLst>
  <dgm:bg/>
  <dgm:whole/>
  <dgm:extLst>
    <a:ext uri="http://schemas.microsoft.com/office/drawing/2008/diagram">
      <dsp:dataModelExt xmlns:dsp="http://schemas.microsoft.com/office/drawing/2008/diagram" relId="rId23"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EF279DA-7AFF-4AFB-97AB-FA15AE918E63}" type="doc">
      <dgm:prSet loTypeId="urn:microsoft.com/office/officeart/2005/8/layout/cycle6" loCatId="cycle" qsTypeId="urn:microsoft.com/office/officeart/2005/8/quickstyle/simple1" qsCatId="simple" csTypeId="urn:microsoft.com/office/officeart/2005/8/colors/accent6_2" csCatId="accent6" phldr="1"/>
      <dgm:spPr/>
      <dgm:t>
        <a:bodyPr/>
        <a:lstStyle/>
        <a:p>
          <a:endParaRPr lang="nl-NL"/>
        </a:p>
      </dgm:t>
    </dgm:pt>
    <dgm:pt modelId="{D5B7B6BF-DC67-459B-A3A0-4C5744457662}">
      <dgm:prSet phldrT="[Tekst]" custT="1">
        <dgm:style>
          <a:lnRef idx="2">
            <a:schemeClr val="accent6"/>
          </a:lnRef>
          <a:fillRef idx="1">
            <a:schemeClr val="lt1"/>
          </a:fillRef>
          <a:effectRef idx="0">
            <a:schemeClr val="accent6"/>
          </a:effectRef>
          <a:fontRef idx="minor">
            <a:schemeClr val="dk1"/>
          </a:fontRef>
        </dgm:style>
      </dgm:prSet>
      <dgm:spPr>
        <a:solidFill>
          <a:schemeClr val="accent6">
            <a:lumMod val="20000"/>
            <a:lumOff val="80000"/>
          </a:schemeClr>
        </a:solidFill>
        <a:ln w="19050"/>
      </dgm:spPr>
      <dgm:t>
        <a:bodyPr/>
        <a:lstStyle/>
        <a:p>
          <a:r>
            <a:rPr lang="nl-NL" sz="1200" b="1" dirty="0"/>
            <a:t>Huisarts</a:t>
          </a:r>
          <a:endParaRPr lang="nl-NL" sz="1100" b="1" dirty="0"/>
        </a:p>
      </dgm:t>
    </dgm:pt>
    <dgm:pt modelId="{EFAAB515-8A97-424E-AE15-694B9747ECF3}" type="parTrans" cxnId="{BFF63C1C-68E6-41F0-840C-AF3571B9067C}">
      <dgm:prSet/>
      <dgm:spPr/>
      <dgm:t>
        <a:bodyPr/>
        <a:lstStyle/>
        <a:p>
          <a:endParaRPr lang="nl-NL" sz="700"/>
        </a:p>
      </dgm:t>
    </dgm:pt>
    <dgm:pt modelId="{AA7B6BDF-B4B7-4264-B702-54536095DD74}" type="sibTrans" cxnId="{BFF63C1C-68E6-41F0-840C-AF3571B9067C}">
      <dgm:prSet/>
      <dgm:spPr>
        <a:ln w="12700">
          <a:solidFill>
            <a:srgbClr val="00B050"/>
          </a:solidFill>
        </a:ln>
      </dgm:spPr>
      <dgm:t>
        <a:bodyPr/>
        <a:lstStyle/>
        <a:p>
          <a:endParaRPr lang="nl-NL" sz="700"/>
        </a:p>
      </dgm:t>
    </dgm:pt>
    <dgm:pt modelId="{3C6A8A1D-27B1-45B5-B3B3-532A78F93080}">
      <dgm:prSet phldrT="[Tekst]" custT="1">
        <dgm:style>
          <a:lnRef idx="2">
            <a:schemeClr val="accent6"/>
          </a:lnRef>
          <a:fillRef idx="1">
            <a:schemeClr val="lt1"/>
          </a:fillRef>
          <a:effectRef idx="0">
            <a:schemeClr val="accent6"/>
          </a:effectRef>
          <a:fontRef idx="minor">
            <a:schemeClr val="dk1"/>
          </a:fontRef>
        </dgm:style>
      </dgm:prSet>
      <dgm:spPr>
        <a:solidFill>
          <a:schemeClr val="accent6">
            <a:lumMod val="20000"/>
            <a:lumOff val="80000"/>
          </a:schemeClr>
        </a:solidFill>
        <a:ln w="19050"/>
      </dgm:spPr>
      <dgm:t>
        <a:bodyPr/>
        <a:lstStyle/>
        <a:p>
          <a:r>
            <a:rPr lang="nl-NL" sz="1200" b="1" dirty="0"/>
            <a:t>Sociaal domein</a:t>
          </a:r>
        </a:p>
      </dgm:t>
    </dgm:pt>
    <dgm:pt modelId="{CE24B1B6-EB42-4841-9E9C-70510FCCBE2A}" type="parTrans" cxnId="{284FEEDF-74E8-49B4-BA2E-BF4E8EE6FDD8}">
      <dgm:prSet/>
      <dgm:spPr/>
      <dgm:t>
        <a:bodyPr/>
        <a:lstStyle/>
        <a:p>
          <a:endParaRPr lang="nl-NL" sz="700"/>
        </a:p>
      </dgm:t>
    </dgm:pt>
    <dgm:pt modelId="{221F6E80-6D67-45BE-8D52-54902A5008DE}" type="sibTrans" cxnId="{284FEEDF-74E8-49B4-BA2E-BF4E8EE6FDD8}">
      <dgm:prSet/>
      <dgm:spPr>
        <a:ln w="12700">
          <a:solidFill>
            <a:srgbClr val="00B050"/>
          </a:solidFill>
        </a:ln>
      </dgm:spPr>
      <dgm:t>
        <a:bodyPr/>
        <a:lstStyle/>
        <a:p>
          <a:endParaRPr lang="nl-NL" sz="700"/>
        </a:p>
      </dgm:t>
    </dgm:pt>
    <dgm:pt modelId="{04BEA61E-10A5-4B19-B28A-48606DFD40D6}">
      <dgm:prSet phldrT="[Tekst]" custT="1">
        <dgm:style>
          <a:lnRef idx="2">
            <a:schemeClr val="accent6"/>
          </a:lnRef>
          <a:fillRef idx="1">
            <a:schemeClr val="lt1"/>
          </a:fillRef>
          <a:effectRef idx="0">
            <a:schemeClr val="accent6"/>
          </a:effectRef>
          <a:fontRef idx="minor">
            <a:schemeClr val="dk1"/>
          </a:fontRef>
        </dgm:style>
      </dgm:prSet>
      <dgm:spPr>
        <a:solidFill>
          <a:schemeClr val="accent6">
            <a:lumMod val="20000"/>
            <a:lumOff val="80000"/>
          </a:schemeClr>
        </a:solidFill>
        <a:ln w="19050"/>
      </dgm:spPr>
      <dgm:t>
        <a:bodyPr/>
        <a:lstStyle/>
        <a:p>
          <a:r>
            <a:rPr lang="nl-NL" sz="1200" b="1" dirty="0"/>
            <a:t>Verloskundige</a:t>
          </a:r>
        </a:p>
      </dgm:t>
    </dgm:pt>
    <dgm:pt modelId="{46B389D8-1D63-4224-A490-DCD29528FFF7}" type="parTrans" cxnId="{99B66A18-6931-44AA-BBA1-621749C9D941}">
      <dgm:prSet/>
      <dgm:spPr/>
      <dgm:t>
        <a:bodyPr/>
        <a:lstStyle/>
        <a:p>
          <a:endParaRPr lang="nl-NL" sz="700"/>
        </a:p>
      </dgm:t>
    </dgm:pt>
    <dgm:pt modelId="{8E9B88ED-1AAE-41B2-90F1-54140660D26F}" type="sibTrans" cxnId="{99B66A18-6931-44AA-BBA1-621749C9D941}">
      <dgm:prSet/>
      <dgm:spPr>
        <a:ln w="12700">
          <a:solidFill>
            <a:srgbClr val="00B050"/>
          </a:solidFill>
        </a:ln>
      </dgm:spPr>
      <dgm:t>
        <a:bodyPr/>
        <a:lstStyle/>
        <a:p>
          <a:endParaRPr lang="nl-NL" sz="700"/>
        </a:p>
      </dgm:t>
    </dgm:pt>
    <dgm:pt modelId="{52164949-05F8-4FE0-A221-3727F37097F4}" type="pres">
      <dgm:prSet presAssocID="{FEF279DA-7AFF-4AFB-97AB-FA15AE918E63}" presName="cycle" presStyleCnt="0">
        <dgm:presLayoutVars>
          <dgm:dir/>
          <dgm:resizeHandles val="exact"/>
        </dgm:presLayoutVars>
      </dgm:prSet>
      <dgm:spPr/>
    </dgm:pt>
    <dgm:pt modelId="{1389CC56-B3A9-480A-983A-692F4E90D790}" type="pres">
      <dgm:prSet presAssocID="{D5B7B6BF-DC67-459B-A3A0-4C5744457662}" presName="node" presStyleLbl="node1" presStyleIdx="0" presStyleCnt="3" custScaleX="120138" custScaleY="103490">
        <dgm:presLayoutVars>
          <dgm:bulletEnabled val="1"/>
        </dgm:presLayoutVars>
      </dgm:prSet>
      <dgm:spPr/>
    </dgm:pt>
    <dgm:pt modelId="{8F261975-F706-434F-B643-683ADC16A3DB}" type="pres">
      <dgm:prSet presAssocID="{D5B7B6BF-DC67-459B-A3A0-4C5744457662}" presName="spNode" presStyleCnt="0"/>
      <dgm:spPr/>
    </dgm:pt>
    <dgm:pt modelId="{08D63C66-7A9D-4C36-8908-BEE57E9BFEEF}" type="pres">
      <dgm:prSet presAssocID="{AA7B6BDF-B4B7-4264-B702-54536095DD74}" presName="sibTrans" presStyleLbl="sibTrans1D1" presStyleIdx="0" presStyleCnt="3"/>
      <dgm:spPr/>
    </dgm:pt>
    <dgm:pt modelId="{351ECC48-7B85-4853-88B1-38AE482AD868}" type="pres">
      <dgm:prSet presAssocID="{3C6A8A1D-27B1-45B5-B3B3-532A78F93080}" presName="node" presStyleLbl="node1" presStyleIdx="1" presStyleCnt="3" custScaleX="98536" custScaleY="121467">
        <dgm:presLayoutVars>
          <dgm:bulletEnabled val="1"/>
        </dgm:presLayoutVars>
      </dgm:prSet>
      <dgm:spPr/>
    </dgm:pt>
    <dgm:pt modelId="{E410762F-8365-4235-910A-E4635FB2F073}" type="pres">
      <dgm:prSet presAssocID="{3C6A8A1D-27B1-45B5-B3B3-532A78F93080}" presName="spNode" presStyleCnt="0"/>
      <dgm:spPr/>
    </dgm:pt>
    <dgm:pt modelId="{BB6AC23E-7541-401F-8DCE-EE966B41BDFD}" type="pres">
      <dgm:prSet presAssocID="{221F6E80-6D67-45BE-8D52-54902A5008DE}" presName="sibTrans" presStyleLbl="sibTrans1D1" presStyleIdx="1" presStyleCnt="3"/>
      <dgm:spPr/>
    </dgm:pt>
    <dgm:pt modelId="{9A8D4C0C-51F5-4E50-9CD3-0E593A4A8658}" type="pres">
      <dgm:prSet presAssocID="{04BEA61E-10A5-4B19-B28A-48606DFD40D6}" presName="node" presStyleLbl="node1" presStyleIdx="2" presStyleCnt="3" custScaleX="145514" custScaleY="100061">
        <dgm:presLayoutVars>
          <dgm:bulletEnabled val="1"/>
        </dgm:presLayoutVars>
      </dgm:prSet>
      <dgm:spPr/>
    </dgm:pt>
    <dgm:pt modelId="{48A62D49-621E-4E29-951D-9DB304C4A180}" type="pres">
      <dgm:prSet presAssocID="{04BEA61E-10A5-4B19-B28A-48606DFD40D6}" presName="spNode" presStyleCnt="0"/>
      <dgm:spPr/>
    </dgm:pt>
    <dgm:pt modelId="{DB29CC54-CE9B-40BB-8F62-A655BB435CEA}" type="pres">
      <dgm:prSet presAssocID="{8E9B88ED-1AAE-41B2-90F1-54140660D26F}" presName="sibTrans" presStyleLbl="sibTrans1D1" presStyleIdx="2" presStyleCnt="3"/>
      <dgm:spPr/>
    </dgm:pt>
  </dgm:ptLst>
  <dgm:cxnLst>
    <dgm:cxn modelId="{99B66A18-6931-44AA-BBA1-621749C9D941}" srcId="{FEF279DA-7AFF-4AFB-97AB-FA15AE918E63}" destId="{04BEA61E-10A5-4B19-B28A-48606DFD40D6}" srcOrd="2" destOrd="0" parTransId="{46B389D8-1D63-4224-A490-DCD29528FFF7}" sibTransId="{8E9B88ED-1AAE-41B2-90F1-54140660D26F}"/>
    <dgm:cxn modelId="{BFF63C1C-68E6-41F0-840C-AF3571B9067C}" srcId="{FEF279DA-7AFF-4AFB-97AB-FA15AE918E63}" destId="{D5B7B6BF-DC67-459B-A3A0-4C5744457662}" srcOrd="0" destOrd="0" parTransId="{EFAAB515-8A97-424E-AE15-694B9747ECF3}" sibTransId="{AA7B6BDF-B4B7-4264-B702-54536095DD74}"/>
    <dgm:cxn modelId="{3FC8E366-5F2A-4D70-87FC-B3C5D1BFE834}" type="presOf" srcId="{D5B7B6BF-DC67-459B-A3A0-4C5744457662}" destId="{1389CC56-B3A9-480A-983A-692F4E90D790}" srcOrd="0" destOrd="0" presId="urn:microsoft.com/office/officeart/2005/8/layout/cycle6"/>
    <dgm:cxn modelId="{44106477-6877-496C-84E9-704F55C744FE}" type="presOf" srcId="{04BEA61E-10A5-4B19-B28A-48606DFD40D6}" destId="{9A8D4C0C-51F5-4E50-9CD3-0E593A4A8658}" srcOrd="0" destOrd="0" presId="urn:microsoft.com/office/officeart/2005/8/layout/cycle6"/>
    <dgm:cxn modelId="{275B147E-E1F8-4F3E-B302-6A8A2B9F0A81}" type="presOf" srcId="{221F6E80-6D67-45BE-8D52-54902A5008DE}" destId="{BB6AC23E-7541-401F-8DCE-EE966B41BDFD}" srcOrd="0" destOrd="0" presId="urn:microsoft.com/office/officeart/2005/8/layout/cycle6"/>
    <dgm:cxn modelId="{B3103E93-AB5F-4139-8298-E9C29088EF3F}" type="presOf" srcId="{FEF279DA-7AFF-4AFB-97AB-FA15AE918E63}" destId="{52164949-05F8-4FE0-A221-3727F37097F4}" srcOrd="0" destOrd="0" presId="urn:microsoft.com/office/officeart/2005/8/layout/cycle6"/>
    <dgm:cxn modelId="{03827BDC-DC89-4BFF-A9E9-21F8E7E6CA04}" type="presOf" srcId="{8E9B88ED-1AAE-41B2-90F1-54140660D26F}" destId="{DB29CC54-CE9B-40BB-8F62-A655BB435CEA}" srcOrd="0" destOrd="0" presId="urn:microsoft.com/office/officeart/2005/8/layout/cycle6"/>
    <dgm:cxn modelId="{284FEEDF-74E8-49B4-BA2E-BF4E8EE6FDD8}" srcId="{FEF279DA-7AFF-4AFB-97AB-FA15AE918E63}" destId="{3C6A8A1D-27B1-45B5-B3B3-532A78F93080}" srcOrd="1" destOrd="0" parTransId="{CE24B1B6-EB42-4841-9E9C-70510FCCBE2A}" sibTransId="{221F6E80-6D67-45BE-8D52-54902A5008DE}"/>
    <dgm:cxn modelId="{4D5784E2-F798-4390-8633-12BF5426F6A5}" type="presOf" srcId="{3C6A8A1D-27B1-45B5-B3B3-532A78F93080}" destId="{351ECC48-7B85-4853-88B1-38AE482AD868}" srcOrd="0" destOrd="0" presId="urn:microsoft.com/office/officeart/2005/8/layout/cycle6"/>
    <dgm:cxn modelId="{BF5FF5FD-C704-4F5D-8D1C-E138FBD98CC2}" type="presOf" srcId="{AA7B6BDF-B4B7-4264-B702-54536095DD74}" destId="{08D63C66-7A9D-4C36-8908-BEE57E9BFEEF}" srcOrd="0" destOrd="0" presId="urn:microsoft.com/office/officeart/2005/8/layout/cycle6"/>
    <dgm:cxn modelId="{D08FDD3F-A101-4AC9-8572-D547A5F5C7A2}" type="presParOf" srcId="{52164949-05F8-4FE0-A221-3727F37097F4}" destId="{1389CC56-B3A9-480A-983A-692F4E90D790}" srcOrd="0" destOrd="0" presId="urn:microsoft.com/office/officeart/2005/8/layout/cycle6"/>
    <dgm:cxn modelId="{1263C023-5FB2-43F4-877F-E35E3DED9897}" type="presParOf" srcId="{52164949-05F8-4FE0-A221-3727F37097F4}" destId="{8F261975-F706-434F-B643-683ADC16A3DB}" srcOrd="1" destOrd="0" presId="urn:microsoft.com/office/officeart/2005/8/layout/cycle6"/>
    <dgm:cxn modelId="{4F975768-A7C9-4A8F-8A97-27649332A440}" type="presParOf" srcId="{52164949-05F8-4FE0-A221-3727F37097F4}" destId="{08D63C66-7A9D-4C36-8908-BEE57E9BFEEF}" srcOrd="2" destOrd="0" presId="urn:microsoft.com/office/officeart/2005/8/layout/cycle6"/>
    <dgm:cxn modelId="{744F72A3-0F1E-4614-A5DA-37AF7F4C0904}" type="presParOf" srcId="{52164949-05F8-4FE0-A221-3727F37097F4}" destId="{351ECC48-7B85-4853-88B1-38AE482AD868}" srcOrd="3" destOrd="0" presId="urn:microsoft.com/office/officeart/2005/8/layout/cycle6"/>
    <dgm:cxn modelId="{1480AC83-679F-4B4C-A621-0E9CFFE11951}" type="presParOf" srcId="{52164949-05F8-4FE0-A221-3727F37097F4}" destId="{E410762F-8365-4235-910A-E4635FB2F073}" srcOrd="4" destOrd="0" presId="urn:microsoft.com/office/officeart/2005/8/layout/cycle6"/>
    <dgm:cxn modelId="{59138CC3-4893-4D14-967B-AD0E15694A85}" type="presParOf" srcId="{52164949-05F8-4FE0-A221-3727F37097F4}" destId="{BB6AC23E-7541-401F-8DCE-EE966B41BDFD}" srcOrd="5" destOrd="0" presId="urn:microsoft.com/office/officeart/2005/8/layout/cycle6"/>
    <dgm:cxn modelId="{BA2A52E6-773F-4706-8210-C2D689145BA3}" type="presParOf" srcId="{52164949-05F8-4FE0-A221-3727F37097F4}" destId="{9A8D4C0C-51F5-4E50-9CD3-0E593A4A8658}" srcOrd="6" destOrd="0" presId="urn:microsoft.com/office/officeart/2005/8/layout/cycle6"/>
    <dgm:cxn modelId="{8053E580-8261-44C4-9131-A9BA55730D50}" type="presParOf" srcId="{52164949-05F8-4FE0-A221-3727F37097F4}" destId="{48A62D49-621E-4E29-951D-9DB304C4A180}" srcOrd="7" destOrd="0" presId="urn:microsoft.com/office/officeart/2005/8/layout/cycle6"/>
    <dgm:cxn modelId="{0426383C-03B4-46DA-9E9C-321404DC9660}" type="presParOf" srcId="{52164949-05F8-4FE0-A221-3727F37097F4}" destId="{DB29CC54-CE9B-40BB-8F62-A655BB435CEA}" srcOrd="8" destOrd="0" presId="urn:microsoft.com/office/officeart/2005/8/layout/cycle6"/>
  </dgm:cxnLst>
  <dgm:bg/>
  <dgm:whole/>
  <dgm:extLst>
    <a:ext uri="http://schemas.microsoft.com/office/drawing/2008/diagram">
      <dsp:dataModelExt xmlns:dsp="http://schemas.microsoft.com/office/drawing/2008/diagram" relId="rId30"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ABED00C-AFD3-441E-9FC3-363ACA6C65D2}" type="doc">
      <dgm:prSet loTypeId="urn:microsoft.com/office/officeart/2005/8/layout/cycle7" loCatId="cycle" qsTypeId="urn:microsoft.com/office/officeart/2005/8/quickstyle/simple3" qsCatId="simple" csTypeId="urn:microsoft.com/office/officeart/2005/8/colors/accent0_1" csCatId="mainScheme" phldr="1"/>
      <dgm:spPr/>
      <dgm:t>
        <a:bodyPr/>
        <a:lstStyle/>
        <a:p>
          <a:endParaRPr lang="nl-NL"/>
        </a:p>
      </dgm:t>
    </dgm:pt>
    <dgm:pt modelId="{E324FE80-C6BD-4FA8-A8FB-D7A1428C179B}">
      <dgm:prSet phldrT="[Tekst]" custT="1"/>
      <dgm:spPr>
        <a:noFill/>
        <a:ln w="12700">
          <a:solidFill>
            <a:schemeClr val="tx1"/>
          </a:solidFill>
        </a:ln>
      </dgm:spPr>
      <dgm:t>
        <a:bodyPr/>
        <a:lstStyle/>
        <a:p>
          <a:r>
            <a:rPr lang="nl-NL" sz="1800" b="1" dirty="0"/>
            <a:t>Medisch</a:t>
          </a:r>
        </a:p>
      </dgm:t>
    </dgm:pt>
    <dgm:pt modelId="{9AA1157B-4151-4E38-8639-A939C39DC2DA}" type="parTrans" cxnId="{DCE112F0-6ED1-4E2F-AC9E-3A763DEF1089}">
      <dgm:prSet/>
      <dgm:spPr/>
      <dgm:t>
        <a:bodyPr/>
        <a:lstStyle/>
        <a:p>
          <a:endParaRPr lang="nl-NL" sz="1800"/>
        </a:p>
      </dgm:t>
    </dgm:pt>
    <dgm:pt modelId="{6B8CFBFB-A28C-4ECC-866D-81AEDE8F1C0A}" type="sibTrans" cxnId="{DCE112F0-6ED1-4E2F-AC9E-3A763DEF1089}">
      <dgm:prSet custT="1"/>
      <dgm:spPr>
        <a:solidFill>
          <a:srgbClr val="0070C0"/>
        </a:solidFill>
      </dgm:spPr>
      <dgm:t>
        <a:bodyPr/>
        <a:lstStyle/>
        <a:p>
          <a:endParaRPr lang="nl-NL" sz="1800"/>
        </a:p>
      </dgm:t>
    </dgm:pt>
    <dgm:pt modelId="{ABC2038C-8945-4679-A822-3CF21D0774CD}">
      <dgm:prSet phldrT="[Tekst]" custT="1"/>
      <dgm:spPr>
        <a:noFill/>
        <a:ln w="12700">
          <a:solidFill>
            <a:schemeClr val="tx1"/>
          </a:solidFill>
        </a:ln>
      </dgm:spPr>
      <dgm:t>
        <a:bodyPr/>
        <a:lstStyle/>
        <a:p>
          <a:r>
            <a:rPr lang="nl-NL" sz="1800" b="1" dirty="0"/>
            <a:t>Overig</a:t>
          </a:r>
        </a:p>
      </dgm:t>
    </dgm:pt>
    <dgm:pt modelId="{661204EB-AFA0-423F-AF4C-32C8EF1DA617}" type="parTrans" cxnId="{2F1AD003-B472-4996-B597-12731DD4AD79}">
      <dgm:prSet/>
      <dgm:spPr/>
      <dgm:t>
        <a:bodyPr/>
        <a:lstStyle/>
        <a:p>
          <a:endParaRPr lang="nl-NL" sz="1800"/>
        </a:p>
      </dgm:t>
    </dgm:pt>
    <dgm:pt modelId="{C239AD25-BEA1-4712-BAAF-AB094A799BD8}" type="sibTrans" cxnId="{2F1AD003-B472-4996-B597-12731DD4AD79}">
      <dgm:prSet custT="1"/>
      <dgm:spPr>
        <a:solidFill>
          <a:srgbClr val="0070C0"/>
        </a:solidFill>
      </dgm:spPr>
      <dgm:t>
        <a:bodyPr/>
        <a:lstStyle/>
        <a:p>
          <a:endParaRPr lang="nl-NL" sz="1800"/>
        </a:p>
      </dgm:t>
    </dgm:pt>
    <dgm:pt modelId="{CFFBC982-307C-4A1C-ACB0-BAC09F5D15E5}">
      <dgm:prSet phldrT="[Tekst]" custT="1"/>
      <dgm:spPr>
        <a:noFill/>
        <a:ln w="12700">
          <a:solidFill>
            <a:schemeClr val="tx1"/>
          </a:solidFill>
        </a:ln>
      </dgm:spPr>
      <dgm:t>
        <a:bodyPr/>
        <a:lstStyle/>
        <a:p>
          <a:r>
            <a:rPr lang="nl-NL" sz="1800" b="1" dirty="0"/>
            <a:t>Sociaal</a:t>
          </a:r>
        </a:p>
      </dgm:t>
    </dgm:pt>
    <dgm:pt modelId="{868FF70A-E635-4266-9B77-1C0A0A5FAF37}" type="parTrans" cxnId="{D3102D7E-2CC5-48E4-A30A-1739450E3743}">
      <dgm:prSet/>
      <dgm:spPr/>
      <dgm:t>
        <a:bodyPr/>
        <a:lstStyle/>
        <a:p>
          <a:endParaRPr lang="nl-NL" sz="1800"/>
        </a:p>
      </dgm:t>
    </dgm:pt>
    <dgm:pt modelId="{D550206D-7507-4C42-93B1-42A7ED5E8B50}" type="sibTrans" cxnId="{D3102D7E-2CC5-48E4-A30A-1739450E3743}">
      <dgm:prSet custT="1"/>
      <dgm:spPr>
        <a:solidFill>
          <a:srgbClr val="0070C0"/>
        </a:solidFill>
      </dgm:spPr>
      <dgm:t>
        <a:bodyPr/>
        <a:lstStyle/>
        <a:p>
          <a:endParaRPr lang="nl-NL" sz="1800"/>
        </a:p>
      </dgm:t>
    </dgm:pt>
    <dgm:pt modelId="{FFDA26D9-EF84-454C-8A14-A374F27310AC}" type="pres">
      <dgm:prSet presAssocID="{2ABED00C-AFD3-441E-9FC3-363ACA6C65D2}" presName="Name0" presStyleCnt="0">
        <dgm:presLayoutVars>
          <dgm:dir/>
          <dgm:resizeHandles val="exact"/>
        </dgm:presLayoutVars>
      </dgm:prSet>
      <dgm:spPr/>
    </dgm:pt>
    <dgm:pt modelId="{C7BA736A-D54B-4D09-AAFB-7C488C6C43E8}" type="pres">
      <dgm:prSet presAssocID="{E324FE80-C6BD-4FA8-A8FB-D7A1428C179B}" presName="node" presStyleLbl="node1" presStyleIdx="0" presStyleCnt="3">
        <dgm:presLayoutVars>
          <dgm:bulletEnabled val="1"/>
        </dgm:presLayoutVars>
      </dgm:prSet>
      <dgm:spPr/>
    </dgm:pt>
    <dgm:pt modelId="{720B0D1C-01C8-42FA-8314-775A586ADCF0}" type="pres">
      <dgm:prSet presAssocID="{6B8CFBFB-A28C-4ECC-866D-81AEDE8F1C0A}" presName="sibTrans" presStyleLbl="sibTrans2D1" presStyleIdx="0" presStyleCnt="3"/>
      <dgm:spPr/>
    </dgm:pt>
    <dgm:pt modelId="{B3C798E4-45E5-430C-9973-CFEA075E40C4}" type="pres">
      <dgm:prSet presAssocID="{6B8CFBFB-A28C-4ECC-866D-81AEDE8F1C0A}" presName="connectorText" presStyleLbl="sibTrans2D1" presStyleIdx="0" presStyleCnt="3"/>
      <dgm:spPr/>
    </dgm:pt>
    <dgm:pt modelId="{0C4E4F81-AC04-4E51-9C08-698C7C576E0F}" type="pres">
      <dgm:prSet presAssocID="{ABC2038C-8945-4679-A822-3CF21D0774CD}" presName="node" presStyleLbl="node1" presStyleIdx="1" presStyleCnt="3">
        <dgm:presLayoutVars>
          <dgm:bulletEnabled val="1"/>
        </dgm:presLayoutVars>
      </dgm:prSet>
      <dgm:spPr/>
    </dgm:pt>
    <dgm:pt modelId="{70BC85B3-3A38-4598-89DA-006D53F14C7B}" type="pres">
      <dgm:prSet presAssocID="{C239AD25-BEA1-4712-BAAF-AB094A799BD8}" presName="sibTrans" presStyleLbl="sibTrans2D1" presStyleIdx="1" presStyleCnt="3"/>
      <dgm:spPr/>
    </dgm:pt>
    <dgm:pt modelId="{CF272BF9-67B1-486A-80D6-A84A97DE7F24}" type="pres">
      <dgm:prSet presAssocID="{C239AD25-BEA1-4712-BAAF-AB094A799BD8}" presName="connectorText" presStyleLbl="sibTrans2D1" presStyleIdx="1" presStyleCnt="3"/>
      <dgm:spPr/>
    </dgm:pt>
    <dgm:pt modelId="{4C283F9B-362D-442D-A9E0-A323FDE64DBB}" type="pres">
      <dgm:prSet presAssocID="{CFFBC982-307C-4A1C-ACB0-BAC09F5D15E5}" presName="node" presStyleLbl="node1" presStyleIdx="2" presStyleCnt="3">
        <dgm:presLayoutVars>
          <dgm:bulletEnabled val="1"/>
        </dgm:presLayoutVars>
      </dgm:prSet>
      <dgm:spPr/>
    </dgm:pt>
    <dgm:pt modelId="{80E978AA-3A6A-4B29-A0FB-AB1E0CFE410A}" type="pres">
      <dgm:prSet presAssocID="{D550206D-7507-4C42-93B1-42A7ED5E8B50}" presName="sibTrans" presStyleLbl="sibTrans2D1" presStyleIdx="2" presStyleCnt="3"/>
      <dgm:spPr/>
    </dgm:pt>
    <dgm:pt modelId="{60DD9D4E-3662-4BCF-AD35-A0FBE76E4ADC}" type="pres">
      <dgm:prSet presAssocID="{D550206D-7507-4C42-93B1-42A7ED5E8B50}" presName="connectorText" presStyleLbl="sibTrans2D1" presStyleIdx="2" presStyleCnt="3"/>
      <dgm:spPr/>
    </dgm:pt>
  </dgm:ptLst>
  <dgm:cxnLst>
    <dgm:cxn modelId="{2F1AD003-B472-4996-B597-12731DD4AD79}" srcId="{2ABED00C-AFD3-441E-9FC3-363ACA6C65D2}" destId="{ABC2038C-8945-4679-A822-3CF21D0774CD}" srcOrd="1" destOrd="0" parTransId="{661204EB-AFA0-423F-AF4C-32C8EF1DA617}" sibTransId="{C239AD25-BEA1-4712-BAAF-AB094A799BD8}"/>
    <dgm:cxn modelId="{0CC47714-C74E-4A3C-8B40-2F992077EEC4}" type="presOf" srcId="{6B8CFBFB-A28C-4ECC-866D-81AEDE8F1C0A}" destId="{B3C798E4-45E5-430C-9973-CFEA075E40C4}" srcOrd="1" destOrd="0" presId="urn:microsoft.com/office/officeart/2005/8/layout/cycle7"/>
    <dgm:cxn modelId="{B1BCC33B-5635-49C2-A5C8-E8E1C7C7689A}" type="presOf" srcId="{E324FE80-C6BD-4FA8-A8FB-D7A1428C179B}" destId="{C7BA736A-D54B-4D09-AAFB-7C488C6C43E8}" srcOrd="0" destOrd="0" presId="urn:microsoft.com/office/officeart/2005/8/layout/cycle7"/>
    <dgm:cxn modelId="{3BB4C350-5436-48CF-9D1C-7F5E25F76E9B}" type="presOf" srcId="{D550206D-7507-4C42-93B1-42A7ED5E8B50}" destId="{60DD9D4E-3662-4BCF-AD35-A0FBE76E4ADC}" srcOrd="1" destOrd="0" presId="urn:microsoft.com/office/officeart/2005/8/layout/cycle7"/>
    <dgm:cxn modelId="{9FE7E455-EB2E-493D-8857-BCBD5B10F4DA}" type="presOf" srcId="{6B8CFBFB-A28C-4ECC-866D-81AEDE8F1C0A}" destId="{720B0D1C-01C8-42FA-8314-775A586ADCF0}" srcOrd="0" destOrd="0" presId="urn:microsoft.com/office/officeart/2005/8/layout/cycle7"/>
    <dgm:cxn modelId="{D3102D7E-2CC5-48E4-A30A-1739450E3743}" srcId="{2ABED00C-AFD3-441E-9FC3-363ACA6C65D2}" destId="{CFFBC982-307C-4A1C-ACB0-BAC09F5D15E5}" srcOrd="2" destOrd="0" parTransId="{868FF70A-E635-4266-9B77-1C0A0A5FAF37}" sibTransId="{D550206D-7507-4C42-93B1-42A7ED5E8B50}"/>
    <dgm:cxn modelId="{CAAFA696-5097-4A6E-855A-68E799BC3DCA}" type="presOf" srcId="{C239AD25-BEA1-4712-BAAF-AB094A799BD8}" destId="{CF272BF9-67B1-486A-80D6-A84A97DE7F24}" srcOrd="1" destOrd="0" presId="urn:microsoft.com/office/officeart/2005/8/layout/cycle7"/>
    <dgm:cxn modelId="{D7A8E6A4-1234-42B8-B695-BF4CAD3DB29B}" type="presOf" srcId="{D550206D-7507-4C42-93B1-42A7ED5E8B50}" destId="{80E978AA-3A6A-4B29-A0FB-AB1E0CFE410A}" srcOrd="0" destOrd="0" presId="urn:microsoft.com/office/officeart/2005/8/layout/cycle7"/>
    <dgm:cxn modelId="{FC95A8BE-9829-4850-8A3D-0D3095AA0683}" type="presOf" srcId="{CFFBC982-307C-4A1C-ACB0-BAC09F5D15E5}" destId="{4C283F9B-362D-442D-A9E0-A323FDE64DBB}" srcOrd="0" destOrd="0" presId="urn:microsoft.com/office/officeart/2005/8/layout/cycle7"/>
    <dgm:cxn modelId="{5D6997C2-A9A4-428C-B417-E258CDE5FF20}" type="presOf" srcId="{ABC2038C-8945-4679-A822-3CF21D0774CD}" destId="{0C4E4F81-AC04-4E51-9C08-698C7C576E0F}" srcOrd="0" destOrd="0" presId="urn:microsoft.com/office/officeart/2005/8/layout/cycle7"/>
    <dgm:cxn modelId="{70260DD7-E720-4B8D-8F17-D9AA9A25B13A}" type="presOf" srcId="{C239AD25-BEA1-4712-BAAF-AB094A799BD8}" destId="{70BC85B3-3A38-4598-89DA-006D53F14C7B}" srcOrd="0" destOrd="0" presId="urn:microsoft.com/office/officeart/2005/8/layout/cycle7"/>
    <dgm:cxn modelId="{89BD8BDF-F8E0-44AF-9557-0CE4396F70E7}" type="presOf" srcId="{2ABED00C-AFD3-441E-9FC3-363ACA6C65D2}" destId="{FFDA26D9-EF84-454C-8A14-A374F27310AC}" srcOrd="0" destOrd="0" presId="urn:microsoft.com/office/officeart/2005/8/layout/cycle7"/>
    <dgm:cxn modelId="{DCE112F0-6ED1-4E2F-AC9E-3A763DEF1089}" srcId="{2ABED00C-AFD3-441E-9FC3-363ACA6C65D2}" destId="{E324FE80-C6BD-4FA8-A8FB-D7A1428C179B}" srcOrd="0" destOrd="0" parTransId="{9AA1157B-4151-4E38-8639-A939C39DC2DA}" sibTransId="{6B8CFBFB-A28C-4ECC-866D-81AEDE8F1C0A}"/>
    <dgm:cxn modelId="{7524FECB-F4E6-408B-BDAC-E5B6610B603F}" type="presParOf" srcId="{FFDA26D9-EF84-454C-8A14-A374F27310AC}" destId="{C7BA736A-D54B-4D09-AAFB-7C488C6C43E8}" srcOrd="0" destOrd="0" presId="urn:microsoft.com/office/officeart/2005/8/layout/cycle7"/>
    <dgm:cxn modelId="{862D2DE1-9C12-499D-B268-ACAB9AFD5B2C}" type="presParOf" srcId="{FFDA26D9-EF84-454C-8A14-A374F27310AC}" destId="{720B0D1C-01C8-42FA-8314-775A586ADCF0}" srcOrd="1" destOrd="0" presId="urn:microsoft.com/office/officeart/2005/8/layout/cycle7"/>
    <dgm:cxn modelId="{8D75A4C4-4C3F-439A-B13D-0A262C0CAB30}" type="presParOf" srcId="{720B0D1C-01C8-42FA-8314-775A586ADCF0}" destId="{B3C798E4-45E5-430C-9973-CFEA075E40C4}" srcOrd="0" destOrd="0" presId="urn:microsoft.com/office/officeart/2005/8/layout/cycle7"/>
    <dgm:cxn modelId="{83DA0137-9E3A-412D-BA3B-6D2FE3C2430A}" type="presParOf" srcId="{FFDA26D9-EF84-454C-8A14-A374F27310AC}" destId="{0C4E4F81-AC04-4E51-9C08-698C7C576E0F}" srcOrd="2" destOrd="0" presId="urn:microsoft.com/office/officeart/2005/8/layout/cycle7"/>
    <dgm:cxn modelId="{F2D23C31-B57B-4AF5-A146-78006657659B}" type="presParOf" srcId="{FFDA26D9-EF84-454C-8A14-A374F27310AC}" destId="{70BC85B3-3A38-4598-89DA-006D53F14C7B}" srcOrd="3" destOrd="0" presId="urn:microsoft.com/office/officeart/2005/8/layout/cycle7"/>
    <dgm:cxn modelId="{4A480677-A6E2-4B3C-8510-C5A724FDE4DC}" type="presParOf" srcId="{70BC85B3-3A38-4598-89DA-006D53F14C7B}" destId="{CF272BF9-67B1-486A-80D6-A84A97DE7F24}" srcOrd="0" destOrd="0" presId="urn:microsoft.com/office/officeart/2005/8/layout/cycle7"/>
    <dgm:cxn modelId="{B1AF01E2-EEBF-43FC-9169-FF668DB1A2F9}" type="presParOf" srcId="{FFDA26D9-EF84-454C-8A14-A374F27310AC}" destId="{4C283F9B-362D-442D-A9E0-A323FDE64DBB}" srcOrd="4" destOrd="0" presId="urn:microsoft.com/office/officeart/2005/8/layout/cycle7"/>
    <dgm:cxn modelId="{1435DCB6-889F-4EA4-A051-656FEA355218}" type="presParOf" srcId="{FFDA26D9-EF84-454C-8A14-A374F27310AC}" destId="{80E978AA-3A6A-4B29-A0FB-AB1E0CFE410A}" srcOrd="5" destOrd="0" presId="urn:microsoft.com/office/officeart/2005/8/layout/cycle7"/>
    <dgm:cxn modelId="{DA80E52C-7309-47E5-B0C2-3DD3B12DAC36}" type="presParOf" srcId="{80E978AA-3A6A-4B29-A0FB-AB1E0CFE410A}" destId="{60DD9D4E-3662-4BCF-AD35-A0FBE76E4ADC}" srcOrd="0" destOrd="0" presId="urn:microsoft.com/office/officeart/2005/8/layout/cycle7"/>
  </dgm:cxnLst>
  <dgm:bg>
    <a:noFill/>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3E030A-661E-4135-B4AF-4525CA63FD01}">
      <dsp:nvSpPr>
        <dsp:cNvPr id="0" name=""/>
        <dsp:cNvSpPr/>
      </dsp:nvSpPr>
      <dsp:spPr>
        <a:xfrm>
          <a:off x="6762" y="374156"/>
          <a:ext cx="1360473" cy="843688"/>
        </a:xfrm>
        <a:prstGeom prst="roundRect">
          <a:avLst>
            <a:gd name="adj" fmla="val 10000"/>
          </a:avLst>
        </a:prstGeom>
        <a:solidFill>
          <a:srgbClr val="E5D8F4"/>
        </a:solidFill>
        <a:ln w="19050" cap="flat" cmpd="sng" algn="ctr">
          <a:solidFill>
            <a:srgbClr val="7030A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nl-NL" sz="900" kern="1200" dirty="0"/>
            <a:t>.</a:t>
          </a:r>
        </a:p>
      </dsp:txBody>
      <dsp:txXfrm>
        <a:off x="31473" y="398867"/>
        <a:ext cx="1311051" cy="794266"/>
      </dsp:txXfrm>
    </dsp:sp>
    <dsp:sp modelId="{BAA39AB6-51DE-4061-85A4-1A2C0EB73E1A}">
      <dsp:nvSpPr>
        <dsp:cNvPr id="0" name=""/>
        <dsp:cNvSpPr/>
      </dsp:nvSpPr>
      <dsp:spPr>
        <a:xfrm>
          <a:off x="1461592" y="678999"/>
          <a:ext cx="200035" cy="234003"/>
        </a:xfrm>
        <a:prstGeom prst="rightArrow">
          <a:avLst>
            <a:gd name="adj1" fmla="val 60000"/>
            <a:gd name="adj2" fmla="val 50000"/>
          </a:avLst>
        </a:prstGeom>
        <a:solidFill>
          <a:srgbClr val="7030A0"/>
        </a:solidFill>
        <a:ln>
          <a:solidFill>
            <a:srgbClr val="7030A0"/>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nl-NL" sz="900" kern="1200" dirty="0"/>
        </a:p>
      </dsp:txBody>
      <dsp:txXfrm>
        <a:off x="1461592" y="725800"/>
        <a:ext cx="140025" cy="140401"/>
      </dsp:txXfrm>
    </dsp:sp>
    <dsp:sp modelId="{855AB3DF-ABCC-4320-8698-3F3A8AFDD77B}">
      <dsp:nvSpPr>
        <dsp:cNvPr id="0" name=""/>
        <dsp:cNvSpPr/>
      </dsp:nvSpPr>
      <dsp:spPr>
        <a:xfrm>
          <a:off x="1744660" y="374389"/>
          <a:ext cx="943561" cy="843223"/>
        </a:xfrm>
        <a:prstGeom prst="roundRect">
          <a:avLst>
            <a:gd name="adj" fmla="val 10000"/>
          </a:avLst>
        </a:prstGeom>
        <a:solidFill>
          <a:srgbClr val="E5D8F4"/>
        </a:solidFill>
        <a:ln w="19050" cap="flat" cmpd="sng" algn="ctr">
          <a:solidFill>
            <a:srgbClr val="7030A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nl-NL" sz="1700" b="0" kern="1200" dirty="0"/>
            <a:t>Huisarts</a:t>
          </a:r>
        </a:p>
      </dsp:txBody>
      <dsp:txXfrm>
        <a:off x="1769357" y="399086"/>
        <a:ext cx="894167" cy="793829"/>
      </dsp:txXfrm>
    </dsp:sp>
    <dsp:sp modelId="{231581B2-8F71-4748-B51E-83A0372232A9}">
      <dsp:nvSpPr>
        <dsp:cNvPr id="0" name=""/>
        <dsp:cNvSpPr/>
      </dsp:nvSpPr>
      <dsp:spPr>
        <a:xfrm>
          <a:off x="2782578" y="678999"/>
          <a:ext cx="200035" cy="234003"/>
        </a:xfrm>
        <a:prstGeom prst="rightArrow">
          <a:avLst>
            <a:gd name="adj1" fmla="val 60000"/>
            <a:gd name="adj2" fmla="val 50000"/>
          </a:avLst>
        </a:prstGeom>
        <a:solidFill>
          <a:srgbClr val="7030A0"/>
        </a:solidFill>
        <a:ln>
          <a:solidFill>
            <a:srgbClr val="7030A0"/>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nl-NL" sz="900" kern="1200"/>
        </a:p>
      </dsp:txBody>
      <dsp:txXfrm>
        <a:off x="2782578" y="725800"/>
        <a:ext cx="140025" cy="140401"/>
      </dsp:txXfrm>
    </dsp:sp>
    <dsp:sp modelId="{42EFFF01-65BF-452E-BF71-2748DF7B91ED}">
      <dsp:nvSpPr>
        <dsp:cNvPr id="0" name=""/>
        <dsp:cNvSpPr/>
      </dsp:nvSpPr>
      <dsp:spPr>
        <a:xfrm>
          <a:off x="3065646" y="374389"/>
          <a:ext cx="1589938" cy="843223"/>
        </a:xfrm>
        <a:prstGeom prst="roundRect">
          <a:avLst>
            <a:gd name="adj" fmla="val 10000"/>
          </a:avLst>
        </a:prstGeom>
        <a:solidFill>
          <a:srgbClr val="E5D8F4"/>
        </a:solidFill>
        <a:ln w="19050" cap="flat" cmpd="sng" algn="ctr">
          <a:solidFill>
            <a:srgbClr val="7030A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nl-NL" sz="1700" b="0" kern="1200" dirty="0"/>
            <a:t>Welzijnscoach</a:t>
          </a:r>
        </a:p>
      </dsp:txBody>
      <dsp:txXfrm>
        <a:off x="3090343" y="399086"/>
        <a:ext cx="1540544" cy="793829"/>
      </dsp:txXfrm>
    </dsp:sp>
    <dsp:sp modelId="{313095BF-7CF2-4104-A3CF-E51E575AEA2A}">
      <dsp:nvSpPr>
        <dsp:cNvPr id="0" name=""/>
        <dsp:cNvSpPr/>
      </dsp:nvSpPr>
      <dsp:spPr>
        <a:xfrm>
          <a:off x="4749941" y="678999"/>
          <a:ext cx="200035" cy="234003"/>
        </a:xfrm>
        <a:prstGeom prst="rightArrow">
          <a:avLst>
            <a:gd name="adj1" fmla="val 60000"/>
            <a:gd name="adj2" fmla="val 50000"/>
          </a:avLst>
        </a:prstGeom>
        <a:solidFill>
          <a:srgbClr val="7030A0"/>
        </a:solidFill>
        <a:ln>
          <a:solidFill>
            <a:srgbClr val="7030A0"/>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nl-NL" sz="900" kern="1200"/>
        </a:p>
      </dsp:txBody>
      <dsp:txXfrm>
        <a:off x="4749941" y="725800"/>
        <a:ext cx="140025" cy="140401"/>
      </dsp:txXfrm>
    </dsp:sp>
    <dsp:sp modelId="{D5BDD43C-49E6-4042-8F47-CC8ED9AAD6C4}">
      <dsp:nvSpPr>
        <dsp:cNvPr id="0" name=""/>
        <dsp:cNvSpPr/>
      </dsp:nvSpPr>
      <dsp:spPr>
        <a:xfrm>
          <a:off x="5033009" y="374389"/>
          <a:ext cx="1050363" cy="843223"/>
        </a:xfrm>
        <a:prstGeom prst="roundRect">
          <a:avLst>
            <a:gd name="adj" fmla="val 10000"/>
          </a:avLst>
        </a:prstGeom>
        <a:solidFill>
          <a:srgbClr val="E5D8F4"/>
        </a:solidFill>
        <a:ln w="19050" cap="flat" cmpd="sng" algn="ctr">
          <a:solidFill>
            <a:srgbClr val="7030A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nl-NL" sz="1700" b="0" kern="1200" dirty="0"/>
            <a:t>Activiteit</a:t>
          </a:r>
        </a:p>
      </dsp:txBody>
      <dsp:txXfrm>
        <a:off x="5057706" y="399086"/>
        <a:ext cx="1000969" cy="793829"/>
      </dsp:txXfrm>
    </dsp:sp>
    <dsp:sp modelId="{F82812AF-3EEE-4CBC-82C3-3C049F82FCBC}">
      <dsp:nvSpPr>
        <dsp:cNvPr id="0" name=""/>
        <dsp:cNvSpPr/>
      </dsp:nvSpPr>
      <dsp:spPr>
        <a:xfrm>
          <a:off x="6177728" y="678999"/>
          <a:ext cx="200035" cy="234003"/>
        </a:xfrm>
        <a:prstGeom prst="rightArrow">
          <a:avLst>
            <a:gd name="adj1" fmla="val 60000"/>
            <a:gd name="adj2" fmla="val 50000"/>
          </a:avLst>
        </a:prstGeom>
        <a:solidFill>
          <a:srgbClr val="7030A0"/>
        </a:solidFill>
        <a:ln>
          <a:solidFill>
            <a:srgbClr val="7030A0"/>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nl-NL" sz="900" kern="1200"/>
        </a:p>
      </dsp:txBody>
      <dsp:txXfrm>
        <a:off x="6177728" y="725800"/>
        <a:ext cx="140025" cy="140401"/>
      </dsp:txXfrm>
    </dsp:sp>
    <dsp:sp modelId="{0E7F7BA5-A1FF-46BC-A0C8-4EF0E1050ABC}">
      <dsp:nvSpPr>
        <dsp:cNvPr id="0" name=""/>
        <dsp:cNvSpPr/>
      </dsp:nvSpPr>
      <dsp:spPr>
        <a:xfrm>
          <a:off x="6460797" y="374389"/>
          <a:ext cx="943561" cy="843223"/>
        </a:xfrm>
        <a:prstGeom prst="roundRect">
          <a:avLst>
            <a:gd name="adj" fmla="val 10000"/>
          </a:avLst>
        </a:prstGeom>
        <a:solidFill>
          <a:srgbClr val="E5D8F4"/>
        </a:solidFill>
        <a:ln w="19050" cap="flat" cmpd="sng" algn="ctr">
          <a:solidFill>
            <a:srgbClr val="7030A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endParaRPr lang="nl-NL" sz="3500" kern="1200"/>
        </a:p>
      </dsp:txBody>
      <dsp:txXfrm>
        <a:off x="6485494" y="399086"/>
        <a:ext cx="894167" cy="79382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8911B1-7410-4BD5-B4E8-33BE00D07F2B}">
      <dsp:nvSpPr>
        <dsp:cNvPr id="0" name=""/>
        <dsp:cNvSpPr/>
      </dsp:nvSpPr>
      <dsp:spPr>
        <a:xfrm>
          <a:off x="3260" y="0"/>
          <a:ext cx="1425478" cy="817554"/>
        </a:xfrm>
        <a:prstGeom prst="roundRect">
          <a:avLst>
            <a:gd name="adj" fmla="val 10000"/>
          </a:avLst>
        </a:prstGeom>
        <a:solidFill>
          <a:schemeClr val="accent4">
            <a:lumMod val="20000"/>
            <a:lumOff val="80000"/>
          </a:schemeClr>
        </a:solidFill>
        <a:ln w="19050" cap="flat" cmpd="sng" algn="ctr">
          <a:solidFill>
            <a:schemeClr val="accent4"/>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nl-NL" sz="900" kern="1200" dirty="0"/>
            <a:t>.</a:t>
          </a:r>
        </a:p>
      </dsp:txBody>
      <dsp:txXfrm>
        <a:off x="27205" y="23945"/>
        <a:ext cx="1377588" cy="769664"/>
      </dsp:txXfrm>
    </dsp:sp>
    <dsp:sp modelId="{6BDE907E-C573-40F4-86C2-0F28C850EC27}">
      <dsp:nvSpPr>
        <dsp:cNvPr id="0" name=""/>
        <dsp:cNvSpPr/>
      </dsp:nvSpPr>
      <dsp:spPr>
        <a:xfrm>
          <a:off x="1571287" y="232018"/>
          <a:ext cx="302201" cy="353518"/>
        </a:xfrm>
        <a:prstGeom prst="rightArrow">
          <a:avLst>
            <a:gd name="adj1" fmla="val 60000"/>
            <a:gd name="adj2" fmla="val 50000"/>
          </a:avLst>
        </a:prstGeom>
        <a:solidFill>
          <a:schemeClr val="accent4"/>
        </a:solidFill>
        <a:ln>
          <a:solidFill>
            <a:schemeClr val="accent4"/>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nl-NL" sz="900" kern="1200"/>
        </a:p>
      </dsp:txBody>
      <dsp:txXfrm>
        <a:off x="1571287" y="302722"/>
        <a:ext cx="211541" cy="212110"/>
      </dsp:txXfrm>
    </dsp:sp>
    <dsp:sp modelId="{675003E8-5B61-41D8-9C43-56A010452854}">
      <dsp:nvSpPr>
        <dsp:cNvPr id="0" name=""/>
        <dsp:cNvSpPr/>
      </dsp:nvSpPr>
      <dsp:spPr>
        <a:xfrm>
          <a:off x="1998930" y="0"/>
          <a:ext cx="1425478" cy="817554"/>
        </a:xfrm>
        <a:prstGeom prst="roundRect">
          <a:avLst>
            <a:gd name="adj" fmla="val 10000"/>
          </a:avLst>
        </a:prstGeom>
        <a:solidFill>
          <a:schemeClr val="accent4">
            <a:lumMod val="20000"/>
            <a:lumOff val="80000"/>
          </a:schemeClr>
        </a:solidFill>
        <a:ln w="19050" cap="flat" cmpd="sng" algn="ctr">
          <a:solidFill>
            <a:schemeClr val="accent4"/>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nl-NL" sz="1700" b="0" kern="1200" dirty="0"/>
            <a:t>Huisarts</a:t>
          </a:r>
        </a:p>
      </dsp:txBody>
      <dsp:txXfrm>
        <a:off x="2022875" y="23945"/>
        <a:ext cx="1377588" cy="769664"/>
      </dsp:txXfrm>
    </dsp:sp>
    <dsp:sp modelId="{17FFEA8E-E2FA-4886-BC5D-0CBEC8846CFE}">
      <dsp:nvSpPr>
        <dsp:cNvPr id="0" name=""/>
        <dsp:cNvSpPr/>
      </dsp:nvSpPr>
      <dsp:spPr>
        <a:xfrm>
          <a:off x="3566957" y="232018"/>
          <a:ext cx="302201" cy="353518"/>
        </a:xfrm>
        <a:prstGeom prst="rightArrow">
          <a:avLst>
            <a:gd name="adj1" fmla="val 60000"/>
            <a:gd name="adj2" fmla="val 50000"/>
          </a:avLst>
        </a:prstGeom>
        <a:solidFill>
          <a:schemeClr val="accent4"/>
        </a:solidFill>
        <a:ln>
          <a:solidFill>
            <a:schemeClr val="accent4"/>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nl-NL" sz="900" kern="1200"/>
        </a:p>
      </dsp:txBody>
      <dsp:txXfrm>
        <a:off x="3566957" y="302722"/>
        <a:ext cx="211541" cy="212110"/>
      </dsp:txXfrm>
    </dsp:sp>
    <dsp:sp modelId="{F16787FD-E7AE-41F4-B0BB-24C9A9D1F5C9}">
      <dsp:nvSpPr>
        <dsp:cNvPr id="0" name=""/>
        <dsp:cNvSpPr/>
      </dsp:nvSpPr>
      <dsp:spPr>
        <a:xfrm>
          <a:off x="3994601" y="0"/>
          <a:ext cx="1425478" cy="817554"/>
        </a:xfrm>
        <a:prstGeom prst="roundRect">
          <a:avLst>
            <a:gd name="adj" fmla="val 10000"/>
          </a:avLst>
        </a:prstGeom>
        <a:solidFill>
          <a:srgbClr val="FFC000">
            <a:lumMod val="20000"/>
            <a:lumOff val="80000"/>
          </a:srgbClr>
        </a:solidFill>
        <a:ln w="19050" cap="flat" cmpd="sng" algn="ctr">
          <a:solidFill>
            <a:srgbClr val="FFC0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nl-NL" sz="1700" b="0" kern="1200" dirty="0">
              <a:solidFill>
                <a:prstClr val="black">
                  <a:hueOff val="0"/>
                  <a:satOff val="0"/>
                  <a:lumOff val="0"/>
                  <a:alphaOff val="0"/>
                </a:prstClr>
              </a:solidFill>
              <a:latin typeface="Calibri" panose="020F0502020204030204"/>
              <a:ea typeface="+mn-ea"/>
              <a:cs typeface="+mn-cs"/>
            </a:rPr>
            <a:t>Valcursus</a:t>
          </a:r>
        </a:p>
      </dsp:txBody>
      <dsp:txXfrm>
        <a:off x="4018546" y="23945"/>
        <a:ext cx="1377588" cy="769664"/>
      </dsp:txXfrm>
    </dsp:sp>
    <dsp:sp modelId="{BCF14F94-6E04-4867-9AA7-458A76CBC91B}">
      <dsp:nvSpPr>
        <dsp:cNvPr id="0" name=""/>
        <dsp:cNvSpPr/>
      </dsp:nvSpPr>
      <dsp:spPr>
        <a:xfrm>
          <a:off x="5562628" y="232018"/>
          <a:ext cx="302201" cy="353518"/>
        </a:xfrm>
        <a:prstGeom prst="rightArrow">
          <a:avLst>
            <a:gd name="adj1" fmla="val 60000"/>
            <a:gd name="adj2" fmla="val 50000"/>
          </a:avLst>
        </a:prstGeom>
        <a:solidFill>
          <a:schemeClr val="accent4"/>
        </a:solidFill>
        <a:ln>
          <a:solidFill>
            <a:schemeClr val="accent4"/>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nl-NL" sz="900" kern="1200"/>
        </a:p>
      </dsp:txBody>
      <dsp:txXfrm>
        <a:off x="5562628" y="302722"/>
        <a:ext cx="211541" cy="212110"/>
      </dsp:txXfrm>
    </dsp:sp>
    <dsp:sp modelId="{075448F8-10FF-493E-ACD5-C0299DC50588}">
      <dsp:nvSpPr>
        <dsp:cNvPr id="0" name=""/>
        <dsp:cNvSpPr/>
      </dsp:nvSpPr>
      <dsp:spPr>
        <a:xfrm>
          <a:off x="5990271" y="0"/>
          <a:ext cx="1425478" cy="817554"/>
        </a:xfrm>
        <a:prstGeom prst="roundRect">
          <a:avLst>
            <a:gd name="adj" fmla="val 10000"/>
          </a:avLst>
        </a:prstGeom>
        <a:solidFill>
          <a:srgbClr val="FFC000">
            <a:lumMod val="20000"/>
            <a:lumOff val="80000"/>
          </a:srgbClr>
        </a:solidFill>
        <a:ln w="19050" cap="flat" cmpd="sng" algn="ctr">
          <a:solidFill>
            <a:srgbClr val="FFC0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endParaRPr lang="nl-NL" sz="1600" kern="1200">
            <a:solidFill>
              <a:prstClr val="black">
                <a:hueOff val="0"/>
                <a:satOff val="0"/>
                <a:lumOff val="0"/>
                <a:alphaOff val="0"/>
              </a:prstClr>
            </a:solidFill>
            <a:latin typeface="Calibri" panose="020F0502020204030204"/>
            <a:ea typeface="+mn-ea"/>
            <a:cs typeface="+mn-cs"/>
          </a:endParaRPr>
        </a:p>
      </dsp:txBody>
      <dsp:txXfrm>
        <a:off x="6014216" y="23945"/>
        <a:ext cx="1377588" cy="76966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F482C1-2636-4B83-B685-635E1D2313C1}">
      <dsp:nvSpPr>
        <dsp:cNvPr id="0" name=""/>
        <dsp:cNvSpPr/>
      </dsp:nvSpPr>
      <dsp:spPr>
        <a:xfrm>
          <a:off x="3256" y="323663"/>
          <a:ext cx="1423962" cy="842399"/>
        </a:xfrm>
        <a:prstGeom prst="roundRect">
          <a:avLst>
            <a:gd name="adj" fmla="val 10000"/>
          </a:avLst>
        </a:prstGeom>
        <a:solidFill>
          <a:schemeClr val="accent5">
            <a:lumMod val="20000"/>
            <a:lumOff val="80000"/>
          </a:schemeClr>
        </a:solidFill>
        <a:ln w="19050" cap="flat" cmpd="sng" algn="ctr">
          <a:solidFill>
            <a:srgbClr val="00B0F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endParaRPr lang="nl-NL" sz="900" kern="1200" dirty="0"/>
        </a:p>
      </dsp:txBody>
      <dsp:txXfrm>
        <a:off x="27929" y="348336"/>
        <a:ext cx="1374616" cy="793053"/>
      </dsp:txXfrm>
    </dsp:sp>
    <dsp:sp modelId="{1D50B26B-CC7B-4000-9DF9-835C57130DC7}">
      <dsp:nvSpPr>
        <dsp:cNvPr id="0" name=""/>
        <dsp:cNvSpPr/>
      </dsp:nvSpPr>
      <dsp:spPr>
        <a:xfrm>
          <a:off x="1569616" y="568292"/>
          <a:ext cx="301880" cy="353142"/>
        </a:xfrm>
        <a:prstGeom prst="rightArrow">
          <a:avLst>
            <a:gd name="adj1" fmla="val 60000"/>
            <a:gd name="adj2" fmla="val 50000"/>
          </a:avLst>
        </a:prstGeom>
        <a:solidFill>
          <a:srgbClr val="00B0F0"/>
        </a:solidFill>
        <a:ln>
          <a:solidFill>
            <a:srgbClr val="00B0F0"/>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nl-NL" sz="900" kern="1200"/>
        </a:p>
      </dsp:txBody>
      <dsp:txXfrm>
        <a:off x="1569616" y="638920"/>
        <a:ext cx="211316" cy="211886"/>
      </dsp:txXfrm>
    </dsp:sp>
    <dsp:sp modelId="{3E1A54D5-E9F4-40E6-80DE-280EB2CF5BA8}">
      <dsp:nvSpPr>
        <dsp:cNvPr id="0" name=""/>
        <dsp:cNvSpPr/>
      </dsp:nvSpPr>
      <dsp:spPr>
        <a:xfrm>
          <a:off x="1996804" y="323663"/>
          <a:ext cx="1423962" cy="842399"/>
        </a:xfrm>
        <a:prstGeom prst="roundRect">
          <a:avLst>
            <a:gd name="adj" fmla="val 10000"/>
          </a:avLst>
        </a:prstGeom>
        <a:solidFill>
          <a:schemeClr val="accent5">
            <a:lumMod val="20000"/>
            <a:lumOff val="80000"/>
          </a:schemeClr>
        </a:solidFill>
        <a:ln w="19050" cap="flat" cmpd="sng" algn="ctr">
          <a:solidFill>
            <a:srgbClr val="00B0F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nl-NL" sz="1700" b="0" kern="1200" dirty="0"/>
            <a:t>Huisarts</a:t>
          </a:r>
        </a:p>
      </dsp:txBody>
      <dsp:txXfrm>
        <a:off x="2021477" y="348336"/>
        <a:ext cx="1374616" cy="793053"/>
      </dsp:txXfrm>
    </dsp:sp>
    <dsp:sp modelId="{09BBF989-4941-40F1-97AF-FA04F33ACF06}">
      <dsp:nvSpPr>
        <dsp:cNvPr id="0" name=""/>
        <dsp:cNvSpPr/>
      </dsp:nvSpPr>
      <dsp:spPr>
        <a:xfrm>
          <a:off x="3563164" y="568292"/>
          <a:ext cx="301880" cy="353142"/>
        </a:xfrm>
        <a:prstGeom prst="rightArrow">
          <a:avLst>
            <a:gd name="adj1" fmla="val 60000"/>
            <a:gd name="adj2" fmla="val 50000"/>
          </a:avLst>
        </a:prstGeom>
        <a:solidFill>
          <a:srgbClr val="00B0F0"/>
        </a:solidFill>
        <a:ln>
          <a:solidFill>
            <a:srgbClr val="00B0F0"/>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nl-NL" sz="900" kern="1200"/>
        </a:p>
      </dsp:txBody>
      <dsp:txXfrm>
        <a:off x="3563164" y="638920"/>
        <a:ext cx="211316" cy="211886"/>
      </dsp:txXfrm>
    </dsp:sp>
    <dsp:sp modelId="{5AE267D9-85A0-4EEB-B55F-9F4BFF07DCD0}">
      <dsp:nvSpPr>
        <dsp:cNvPr id="0" name=""/>
        <dsp:cNvSpPr/>
      </dsp:nvSpPr>
      <dsp:spPr>
        <a:xfrm>
          <a:off x="3990353" y="323663"/>
          <a:ext cx="1423962" cy="842399"/>
        </a:xfrm>
        <a:prstGeom prst="roundRect">
          <a:avLst>
            <a:gd name="adj" fmla="val 10000"/>
          </a:avLst>
        </a:prstGeom>
        <a:solidFill>
          <a:srgbClr val="5B9BD5">
            <a:lumMod val="20000"/>
            <a:lumOff val="80000"/>
          </a:srgbClr>
        </a:solidFill>
        <a:ln w="19050" cap="flat" cmpd="sng" algn="ctr">
          <a:solidFill>
            <a:srgbClr val="00B0F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nl-NL" sz="1700" b="0" kern="1200">
              <a:solidFill>
                <a:prstClr val="black">
                  <a:hueOff val="0"/>
                  <a:satOff val="0"/>
                  <a:lumOff val="0"/>
                  <a:alphaOff val="0"/>
                </a:prstClr>
              </a:solidFill>
              <a:latin typeface="Calibri" panose="020F0502020204030204"/>
              <a:ea typeface="+mn-ea"/>
              <a:cs typeface="+mn-cs"/>
            </a:rPr>
            <a:t>Leefstijlcoach</a:t>
          </a:r>
          <a:endParaRPr lang="nl-NL" sz="1700" b="0" kern="1200" dirty="0">
            <a:solidFill>
              <a:prstClr val="black">
                <a:hueOff val="0"/>
                <a:satOff val="0"/>
                <a:lumOff val="0"/>
                <a:alphaOff val="0"/>
              </a:prstClr>
            </a:solidFill>
            <a:latin typeface="Calibri" panose="020F0502020204030204"/>
            <a:ea typeface="+mn-ea"/>
            <a:cs typeface="+mn-cs"/>
          </a:endParaRPr>
        </a:p>
      </dsp:txBody>
      <dsp:txXfrm>
        <a:off x="4015026" y="348336"/>
        <a:ext cx="1374616" cy="793053"/>
      </dsp:txXfrm>
    </dsp:sp>
    <dsp:sp modelId="{AB495EA4-0431-4F3D-B6ED-82DC9D5D1B37}">
      <dsp:nvSpPr>
        <dsp:cNvPr id="0" name=""/>
        <dsp:cNvSpPr/>
      </dsp:nvSpPr>
      <dsp:spPr>
        <a:xfrm>
          <a:off x="5556712" y="568292"/>
          <a:ext cx="301880" cy="353142"/>
        </a:xfrm>
        <a:prstGeom prst="rightArrow">
          <a:avLst>
            <a:gd name="adj1" fmla="val 60000"/>
            <a:gd name="adj2" fmla="val 50000"/>
          </a:avLst>
        </a:prstGeom>
        <a:solidFill>
          <a:srgbClr val="00B0F0"/>
        </a:solidFill>
        <a:ln>
          <a:solidFill>
            <a:srgbClr val="00B0F0"/>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nl-NL" sz="900" kern="1200"/>
        </a:p>
      </dsp:txBody>
      <dsp:txXfrm>
        <a:off x="5556712" y="638920"/>
        <a:ext cx="211316" cy="211886"/>
      </dsp:txXfrm>
    </dsp:sp>
    <dsp:sp modelId="{2BDA296B-5D6A-446A-B299-5875DCB7412C}">
      <dsp:nvSpPr>
        <dsp:cNvPr id="0" name=""/>
        <dsp:cNvSpPr/>
      </dsp:nvSpPr>
      <dsp:spPr>
        <a:xfrm>
          <a:off x="5983901" y="323663"/>
          <a:ext cx="1423962" cy="842399"/>
        </a:xfrm>
        <a:prstGeom prst="roundRect">
          <a:avLst>
            <a:gd name="adj" fmla="val 10000"/>
          </a:avLst>
        </a:prstGeom>
        <a:solidFill>
          <a:srgbClr val="5B9BD5">
            <a:lumMod val="20000"/>
            <a:lumOff val="80000"/>
          </a:srgbClr>
        </a:solidFill>
        <a:ln w="19050" cap="flat" cmpd="sng" algn="ctr">
          <a:solidFill>
            <a:srgbClr val="00B0F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rtl="0" eaLnBrk="1" latinLnBrk="0" hangingPunct="1">
            <a:lnSpc>
              <a:spcPct val="90000"/>
            </a:lnSpc>
            <a:spcBef>
              <a:spcPct val="0"/>
            </a:spcBef>
            <a:spcAft>
              <a:spcPct val="35000"/>
            </a:spcAft>
            <a:buNone/>
          </a:pPr>
          <a:endParaRPr lang="nl-NL" sz="1400" kern="1200" dirty="0">
            <a:solidFill>
              <a:prstClr val="black">
                <a:hueOff val="0"/>
                <a:satOff val="0"/>
                <a:lumOff val="0"/>
                <a:alphaOff val="0"/>
              </a:prstClr>
            </a:solidFill>
            <a:latin typeface="Calibri" panose="020F0502020204030204"/>
            <a:ea typeface="+mn-ea"/>
            <a:cs typeface="+mn-cs"/>
          </a:endParaRPr>
        </a:p>
      </dsp:txBody>
      <dsp:txXfrm>
        <a:off x="6008574" y="348336"/>
        <a:ext cx="1374616" cy="79305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89CC56-B3A9-480A-983A-692F4E90D790}">
      <dsp:nvSpPr>
        <dsp:cNvPr id="0" name=""/>
        <dsp:cNvSpPr/>
      </dsp:nvSpPr>
      <dsp:spPr>
        <a:xfrm>
          <a:off x="2528460" y="-4122"/>
          <a:ext cx="883002" cy="494417"/>
        </a:xfrm>
        <a:prstGeom prst="roundRect">
          <a:avLst/>
        </a:prstGeom>
        <a:solidFill>
          <a:schemeClr val="accent6">
            <a:lumMod val="20000"/>
            <a:lumOff val="80000"/>
          </a:schemeClr>
        </a:solidFill>
        <a:ln w="19050" cap="flat" cmpd="sng" algn="ctr">
          <a:solidFill>
            <a:schemeClr val="accent6"/>
          </a:solidFill>
          <a:prstDash val="solid"/>
          <a:miter lim="800000"/>
        </a:ln>
        <a:effectLst/>
      </dsp:spPr>
      <dsp:style>
        <a:lnRef idx="2">
          <a:schemeClr val="accent6"/>
        </a:lnRef>
        <a:fillRef idx="1">
          <a:schemeClr val="lt1"/>
        </a:fillRef>
        <a:effectRef idx="0">
          <a:schemeClr val="accent6"/>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nl-NL" sz="1200" b="1" kern="1200" dirty="0"/>
            <a:t>Huisarts</a:t>
          </a:r>
          <a:endParaRPr lang="nl-NL" sz="1100" b="1" kern="1200" dirty="0"/>
        </a:p>
      </dsp:txBody>
      <dsp:txXfrm>
        <a:off x="2552595" y="20013"/>
        <a:ext cx="834732" cy="446147"/>
      </dsp:txXfrm>
    </dsp:sp>
    <dsp:sp modelId="{08D63C66-7A9D-4C36-8908-BEE57E9BFEEF}">
      <dsp:nvSpPr>
        <dsp:cNvPr id="0" name=""/>
        <dsp:cNvSpPr/>
      </dsp:nvSpPr>
      <dsp:spPr>
        <a:xfrm>
          <a:off x="2332810" y="243086"/>
          <a:ext cx="1274300" cy="1274300"/>
        </a:xfrm>
        <a:custGeom>
          <a:avLst/>
          <a:gdLst/>
          <a:ahLst/>
          <a:cxnLst/>
          <a:rect l="0" t="0" r="0" b="0"/>
          <a:pathLst>
            <a:path>
              <a:moveTo>
                <a:pt x="1082424" y="181418"/>
              </a:moveTo>
              <a:arcTo wR="637150" hR="637150" stAng="18860100" swAng="2864971"/>
            </a:path>
          </a:pathLst>
        </a:custGeom>
        <a:noFill/>
        <a:ln w="12700" cap="flat" cmpd="sng" algn="ctr">
          <a:solidFill>
            <a:srgbClr val="00B050"/>
          </a:solidFill>
          <a:prstDash val="solid"/>
          <a:miter lim="800000"/>
        </a:ln>
        <a:effectLst/>
      </dsp:spPr>
      <dsp:style>
        <a:lnRef idx="1">
          <a:scrgbClr r="0" g="0" b="0"/>
        </a:lnRef>
        <a:fillRef idx="0">
          <a:scrgbClr r="0" g="0" b="0"/>
        </a:fillRef>
        <a:effectRef idx="0">
          <a:scrgbClr r="0" g="0" b="0"/>
        </a:effectRef>
        <a:fontRef idx="minor"/>
      </dsp:style>
    </dsp:sp>
    <dsp:sp modelId="{351ECC48-7B85-4853-88B1-38AE482AD868}">
      <dsp:nvSpPr>
        <dsp:cNvPr id="0" name=""/>
        <dsp:cNvSpPr/>
      </dsp:nvSpPr>
      <dsp:spPr>
        <a:xfrm>
          <a:off x="3159634" y="908661"/>
          <a:ext cx="724230" cy="580301"/>
        </a:xfrm>
        <a:prstGeom prst="roundRect">
          <a:avLst/>
        </a:prstGeom>
        <a:solidFill>
          <a:schemeClr val="accent6">
            <a:lumMod val="20000"/>
            <a:lumOff val="80000"/>
          </a:schemeClr>
        </a:solidFill>
        <a:ln w="19050" cap="flat" cmpd="sng" algn="ctr">
          <a:solidFill>
            <a:schemeClr val="accent6"/>
          </a:solidFill>
          <a:prstDash val="solid"/>
          <a:miter lim="800000"/>
        </a:ln>
        <a:effectLst/>
      </dsp:spPr>
      <dsp:style>
        <a:lnRef idx="2">
          <a:schemeClr val="accent6"/>
        </a:lnRef>
        <a:fillRef idx="1">
          <a:schemeClr val="lt1"/>
        </a:fillRef>
        <a:effectRef idx="0">
          <a:schemeClr val="accent6"/>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nl-NL" sz="1200" b="1" kern="1200" dirty="0"/>
            <a:t>Sociaal domein</a:t>
          </a:r>
        </a:p>
      </dsp:txBody>
      <dsp:txXfrm>
        <a:off x="3187962" y="936989"/>
        <a:ext cx="667574" cy="523645"/>
      </dsp:txXfrm>
    </dsp:sp>
    <dsp:sp modelId="{BB6AC23E-7541-401F-8DCE-EE966B41BDFD}">
      <dsp:nvSpPr>
        <dsp:cNvPr id="0" name=""/>
        <dsp:cNvSpPr/>
      </dsp:nvSpPr>
      <dsp:spPr>
        <a:xfrm>
          <a:off x="2332810" y="243086"/>
          <a:ext cx="1274300" cy="1274300"/>
        </a:xfrm>
        <a:custGeom>
          <a:avLst/>
          <a:gdLst/>
          <a:ahLst/>
          <a:cxnLst/>
          <a:rect l="0" t="0" r="0" b="0"/>
          <a:pathLst>
            <a:path>
              <a:moveTo>
                <a:pt x="822039" y="1246885"/>
              </a:moveTo>
              <a:arcTo wR="637150" hR="637150" stAng="4387872" swAng="2721462"/>
            </a:path>
          </a:pathLst>
        </a:custGeom>
        <a:noFill/>
        <a:ln w="12700" cap="flat" cmpd="sng" algn="ctr">
          <a:solidFill>
            <a:srgbClr val="00B050"/>
          </a:solidFill>
          <a:prstDash val="solid"/>
          <a:miter lim="800000"/>
        </a:ln>
        <a:effectLst/>
      </dsp:spPr>
      <dsp:style>
        <a:lnRef idx="1">
          <a:scrgbClr r="0" g="0" b="0"/>
        </a:lnRef>
        <a:fillRef idx="0">
          <a:scrgbClr r="0" g="0" b="0"/>
        </a:fillRef>
        <a:effectRef idx="0">
          <a:scrgbClr r="0" g="0" b="0"/>
        </a:effectRef>
        <a:fontRef idx="minor"/>
      </dsp:style>
    </dsp:sp>
    <dsp:sp modelId="{9A8D4C0C-51F5-4E50-9CD3-0E593A4A8658}">
      <dsp:nvSpPr>
        <dsp:cNvPr id="0" name=""/>
        <dsp:cNvSpPr/>
      </dsp:nvSpPr>
      <dsp:spPr>
        <a:xfrm>
          <a:off x="1883416" y="959794"/>
          <a:ext cx="1069513" cy="478035"/>
        </a:xfrm>
        <a:prstGeom prst="roundRect">
          <a:avLst/>
        </a:prstGeom>
        <a:solidFill>
          <a:schemeClr val="accent6">
            <a:lumMod val="20000"/>
            <a:lumOff val="80000"/>
          </a:schemeClr>
        </a:solidFill>
        <a:ln w="19050" cap="flat" cmpd="sng" algn="ctr">
          <a:solidFill>
            <a:schemeClr val="accent6"/>
          </a:solidFill>
          <a:prstDash val="solid"/>
          <a:miter lim="800000"/>
        </a:ln>
        <a:effectLst/>
      </dsp:spPr>
      <dsp:style>
        <a:lnRef idx="2">
          <a:schemeClr val="accent6"/>
        </a:lnRef>
        <a:fillRef idx="1">
          <a:schemeClr val="lt1"/>
        </a:fillRef>
        <a:effectRef idx="0">
          <a:schemeClr val="accent6"/>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nl-NL" sz="1200" b="1" kern="1200" dirty="0"/>
            <a:t>Verloskundige</a:t>
          </a:r>
        </a:p>
      </dsp:txBody>
      <dsp:txXfrm>
        <a:off x="1906752" y="983130"/>
        <a:ext cx="1022841" cy="431363"/>
      </dsp:txXfrm>
    </dsp:sp>
    <dsp:sp modelId="{DB29CC54-CE9B-40BB-8F62-A655BB435CEA}">
      <dsp:nvSpPr>
        <dsp:cNvPr id="0" name=""/>
        <dsp:cNvSpPr/>
      </dsp:nvSpPr>
      <dsp:spPr>
        <a:xfrm>
          <a:off x="2332810" y="243086"/>
          <a:ext cx="1274300" cy="1274300"/>
        </a:xfrm>
        <a:custGeom>
          <a:avLst/>
          <a:gdLst/>
          <a:ahLst/>
          <a:cxnLst/>
          <a:rect l="0" t="0" r="0" b="0"/>
          <a:pathLst>
            <a:path>
              <a:moveTo>
                <a:pt x="4298" y="711032"/>
              </a:moveTo>
              <a:arcTo wR="637150" hR="637150" stAng="10400468" swAng="3136932"/>
            </a:path>
          </a:pathLst>
        </a:custGeom>
        <a:noFill/>
        <a:ln w="12700" cap="flat" cmpd="sng" algn="ctr">
          <a:solidFill>
            <a:srgbClr val="00B050"/>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BA736A-D54B-4D09-AAFB-7C488C6C43E8}">
      <dsp:nvSpPr>
        <dsp:cNvPr id="0" name=""/>
        <dsp:cNvSpPr/>
      </dsp:nvSpPr>
      <dsp:spPr>
        <a:xfrm>
          <a:off x="1423789" y="612"/>
          <a:ext cx="1216421" cy="608210"/>
        </a:xfrm>
        <a:prstGeom prst="roundRect">
          <a:avLst>
            <a:gd name="adj" fmla="val 10000"/>
          </a:avLst>
        </a:prstGeom>
        <a:noFill/>
        <a:ln w="12700">
          <a:solidFill>
            <a:schemeClr val="tx1"/>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nl-NL" sz="1800" b="1" kern="1200" dirty="0"/>
            <a:t>Medisch</a:t>
          </a:r>
        </a:p>
      </dsp:txBody>
      <dsp:txXfrm>
        <a:off x="1441603" y="18426"/>
        <a:ext cx="1180793" cy="572582"/>
      </dsp:txXfrm>
    </dsp:sp>
    <dsp:sp modelId="{720B0D1C-01C8-42FA-8314-775A586ADCF0}">
      <dsp:nvSpPr>
        <dsp:cNvPr id="0" name=""/>
        <dsp:cNvSpPr/>
      </dsp:nvSpPr>
      <dsp:spPr>
        <a:xfrm rot="3600000">
          <a:off x="2217332" y="1067875"/>
          <a:ext cx="633455" cy="212873"/>
        </a:xfrm>
        <a:prstGeom prst="leftRightArrow">
          <a:avLst>
            <a:gd name="adj1" fmla="val 60000"/>
            <a:gd name="adj2" fmla="val 50000"/>
          </a:avLst>
        </a:prstGeom>
        <a:solidFill>
          <a:srgbClr val="0070C0"/>
        </a:soli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nl-NL" sz="1800" kern="1200"/>
        </a:p>
      </dsp:txBody>
      <dsp:txXfrm>
        <a:off x="2281194" y="1110450"/>
        <a:ext cx="505731" cy="127723"/>
      </dsp:txXfrm>
    </dsp:sp>
    <dsp:sp modelId="{0C4E4F81-AC04-4E51-9C08-698C7C576E0F}">
      <dsp:nvSpPr>
        <dsp:cNvPr id="0" name=""/>
        <dsp:cNvSpPr/>
      </dsp:nvSpPr>
      <dsp:spPr>
        <a:xfrm>
          <a:off x="2427909" y="1739800"/>
          <a:ext cx="1216421" cy="608210"/>
        </a:xfrm>
        <a:prstGeom prst="roundRect">
          <a:avLst>
            <a:gd name="adj" fmla="val 10000"/>
          </a:avLst>
        </a:prstGeom>
        <a:noFill/>
        <a:ln w="12700">
          <a:solidFill>
            <a:schemeClr val="tx1"/>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nl-NL" sz="1800" b="1" kern="1200" dirty="0"/>
            <a:t>Overig</a:t>
          </a:r>
        </a:p>
      </dsp:txBody>
      <dsp:txXfrm>
        <a:off x="2445723" y="1757614"/>
        <a:ext cx="1180793" cy="572582"/>
      </dsp:txXfrm>
    </dsp:sp>
    <dsp:sp modelId="{70BC85B3-3A38-4598-89DA-006D53F14C7B}">
      <dsp:nvSpPr>
        <dsp:cNvPr id="0" name=""/>
        <dsp:cNvSpPr/>
      </dsp:nvSpPr>
      <dsp:spPr>
        <a:xfrm rot="10800000">
          <a:off x="1715272" y="1937468"/>
          <a:ext cx="633455" cy="212873"/>
        </a:xfrm>
        <a:prstGeom prst="leftRightArrow">
          <a:avLst>
            <a:gd name="adj1" fmla="val 60000"/>
            <a:gd name="adj2" fmla="val 50000"/>
          </a:avLst>
        </a:prstGeom>
        <a:solidFill>
          <a:srgbClr val="0070C0"/>
        </a:soli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nl-NL" sz="1800" kern="1200"/>
        </a:p>
      </dsp:txBody>
      <dsp:txXfrm rot="10800000">
        <a:off x="1779134" y="1980043"/>
        <a:ext cx="505731" cy="127723"/>
      </dsp:txXfrm>
    </dsp:sp>
    <dsp:sp modelId="{4C283F9B-362D-442D-A9E0-A323FDE64DBB}">
      <dsp:nvSpPr>
        <dsp:cNvPr id="0" name=""/>
        <dsp:cNvSpPr/>
      </dsp:nvSpPr>
      <dsp:spPr>
        <a:xfrm>
          <a:off x="419668" y="1739800"/>
          <a:ext cx="1216421" cy="608210"/>
        </a:xfrm>
        <a:prstGeom prst="roundRect">
          <a:avLst>
            <a:gd name="adj" fmla="val 10000"/>
          </a:avLst>
        </a:prstGeom>
        <a:noFill/>
        <a:ln w="12700">
          <a:solidFill>
            <a:schemeClr val="tx1"/>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nl-NL" sz="1800" b="1" kern="1200" dirty="0"/>
            <a:t>Sociaal</a:t>
          </a:r>
        </a:p>
      </dsp:txBody>
      <dsp:txXfrm>
        <a:off x="437482" y="1757614"/>
        <a:ext cx="1180793" cy="572582"/>
      </dsp:txXfrm>
    </dsp:sp>
    <dsp:sp modelId="{80E978AA-3A6A-4B29-A0FB-AB1E0CFE410A}">
      <dsp:nvSpPr>
        <dsp:cNvPr id="0" name=""/>
        <dsp:cNvSpPr/>
      </dsp:nvSpPr>
      <dsp:spPr>
        <a:xfrm rot="18000000">
          <a:off x="1213212" y="1067875"/>
          <a:ext cx="633455" cy="212873"/>
        </a:xfrm>
        <a:prstGeom prst="leftRightArrow">
          <a:avLst>
            <a:gd name="adj1" fmla="val 60000"/>
            <a:gd name="adj2" fmla="val 50000"/>
          </a:avLst>
        </a:prstGeom>
        <a:solidFill>
          <a:srgbClr val="0070C0"/>
        </a:soli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nl-NL" sz="1800" kern="1200"/>
        </a:p>
      </dsp:txBody>
      <dsp:txXfrm>
        <a:off x="1277074" y="1110450"/>
        <a:ext cx="505731" cy="127723"/>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nl-NL"/>
          </a:p>
        </p:txBody>
      </p:sp>
      <p:sp>
        <p:nvSpPr>
          <p:cNvPr id="3" name="Date Placeholder 2"/>
          <p:cNvSpPr>
            <a:spLocks noGrp="1"/>
          </p:cNvSpPr>
          <p:nvPr>
            <p:ph type="dt" idx="1"/>
          </p:nvPr>
        </p:nvSpPr>
        <p:spPr>
          <a:xfrm>
            <a:off x="3901698" y="0"/>
            <a:ext cx="2984871" cy="502676"/>
          </a:xfrm>
          <a:prstGeom prst="rect">
            <a:avLst/>
          </a:prstGeom>
        </p:spPr>
        <p:txBody>
          <a:bodyPr vert="horz" lIns="96606" tIns="48303" rIns="96606" bIns="48303" rtlCol="0"/>
          <a:lstStyle>
            <a:lvl1pPr algn="r">
              <a:defRPr sz="1300"/>
            </a:lvl1pPr>
          </a:lstStyle>
          <a:p>
            <a:fld id="{FE8F0BE2-2082-4859-A5DC-F3BD737E1FCE}" type="datetimeFigureOut">
              <a:rPr lang="nl-NL" smtClean="0"/>
              <a:t>13-6-2024</a:t>
            </a:fld>
            <a:endParaRPr lang="nl-NL"/>
          </a:p>
        </p:txBody>
      </p:sp>
      <p:sp>
        <p:nvSpPr>
          <p:cNvPr id="4" name="Slide Image Placeholder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6606" tIns="48303" rIns="96606" bIns="48303" rtlCol="0" anchor="ctr"/>
          <a:lstStyle/>
          <a:p>
            <a:endParaRPr lang="nl-NL"/>
          </a:p>
        </p:txBody>
      </p:sp>
      <p:sp>
        <p:nvSpPr>
          <p:cNvPr id="5" name="Notes Placeholder 4"/>
          <p:cNvSpPr>
            <a:spLocks noGrp="1"/>
          </p:cNvSpPr>
          <p:nvPr>
            <p:ph type="body" sz="quarter" idx="3"/>
          </p:nvPr>
        </p:nvSpPr>
        <p:spPr>
          <a:xfrm>
            <a:off x="688817" y="4821506"/>
            <a:ext cx="5510530" cy="3944868"/>
          </a:xfrm>
          <a:prstGeom prst="rect">
            <a:avLst/>
          </a:prstGeom>
        </p:spPr>
        <p:txBody>
          <a:bodyPr vert="horz" lIns="96606" tIns="48303" rIns="96606" bIns="48303"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6" name="Footer Placeholder 5"/>
          <p:cNvSpPr>
            <a:spLocks noGrp="1"/>
          </p:cNvSpPr>
          <p:nvPr>
            <p:ph type="ftr" sz="quarter" idx="4"/>
          </p:nvPr>
        </p:nvSpPr>
        <p:spPr>
          <a:xfrm>
            <a:off x="0" y="9516039"/>
            <a:ext cx="2984871" cy="502674"/>
          </a:xfrm>
          <a:prstGeom prst="rect">
            <a:avLst/>
          </a:prstGeom>
        </p:spPr>
        <p:txBody>
          <a:bodyPr vert="horz" lIns="96606" tIns="48303" rIns="96606" bIns="48303" rtlCol="0" anchor="b"/>
          <a:lstStyle>
            <a:lvl1pPr algn="l">
              <a:defRPr sz="1300"/>
            </a:lvl1pPr>
          </a:lstStyle>
          <a:p>
            <a:endParaRPr lang="nl-NL"/>
          </a:p>
        </p:txBody>
      </p:sp>
      <p:sp>
        <p:nvSpPr>
          <p:cNvPr id="7" name="Slide Number Placeholder 6"/>
          <p:cNvSpPr>
            <a:spLocks noGrp="1"/>
          </p:cNvSpPr>
          <p:nvPr>
            <p:ph type="sldNum" sz="quarter" idx="5"/>
          </p:nvPr>
        </p:nvSpPr>
        <p:spPr>
          <a:xfrm>
            <a:off x="3901698" y="9516039"/>
            <a:ext cx="2984871" cy="502674"/>
          </a:xfrm>
          <a:prstGeom prst="rect">
            <a:avLst/>
          </a:prstGeom>
        </p:spPr>
        <p:txBody>
          <a:bodyPr vert="horz" lIns="96606" tIns="48303" rIns="96606" bIns="48303" rtlCol="0" anchor="b"/>
          <a:lstStyle>
            <a:lvl1pPr algn="r">
              <a:defRPr sz="1300"/>
            </a:lvl1pPr>
          </a:lstStyle>
          <a:p>
            <a:fld id="{34E3FB11-30B6-42A0-AC6E-62864014A335}" type="slidenum">
              <a:rPr lang="nl-NL" smtClean="0"/>
              <a:t>‹nr.›</a:t>
            </a:fld>
            <a:endParaRPr lang="nl-NL"/>
          </a:p>
        </p:txBody>
      </p:sp>
    </p:spTree>
    <p:extLst>
      <p:ext uri="{BB962C8B-B14F-4D97-AF65-F5344CB8AC3E}">
        <p14:creationId xmlns:p14="http://schemas.microsoft.com/office/powerpoint/2010/main" val="32547119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dirty="0"/>
          </a:p>
        </p:txBody>
      </p:sp>
      <p:sp>
        <p:nvSpPr>
          <p:cNvPr id="4" name="Slide Number Placeholder 3"/>
          <p:cNvSpPr>
            <a:spLocks noGrp="1"/>
          </p:cNvSpPr>
          <p:nvPr>
            <p:ph type="sldNum" sz="quarter" idx="5"/>
          </p:nvPr>
        </p:nvSpPr>
        <p:spPr/>
        <p:txBody>
          <a:bodyPr/>
          <a:lstStyle/>
          <a:p>
            <a:fld id="{34E3FB11-30B6-42A0-AC6E-62864014A335}" type="slidenum">
              <a:rPr lang="nl-NL" smtClean="0"/>
              <a:t>1</a:t>
            </a:fld>
            <a:endParaRPr lang="nl-NL"/>
          </a:p>
        </p:txBody>
      </p:sp>
    </p:spTree>
    <p:extLst>
      <p:ext uri="{BB962C8B-B14F-4D97-AF65-F5344CB8AC3E}">
        <p14:creationId xmlns:p14="http://schemas.microsoft.com/office/powerpoint/2010/main" val="18617466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i="1" dirty="0">
              <a:solidFill>
                <a:srgbClr val="000000"/>
              </a:solidFill>
            </a:endParaRPr>
          </a:p>
        </p:txBody>
      </p:sp>
      <p:sp>
        <p:nvSpPr>
          <p:cNvPr id="4" name="Slide Number Placeholder 3"/>
          <p:cNvSpPr>
            <a:spLocks noGrp="1"/>
          </p:cNvSpPr>
          <p:nvPr>
            <p:ph type="sldNum" sz="quarter" idx="5"/>
          </p:nvPr>
        </p:nvSpPr>
        <p:spPr/>
        <p:txBody>
          <a:bodyPr/>
          <a:lstStyle/>
          <a:p>
            <a:fld id="{34E3FB11-30B6-42A0-AC6E-62864014A335}" type="slidenum">
              <a:rPr lang="nl-NL" smtClean="0"/>
              <a:t>2</a:t>
            </a:fld>
            <a:endParaRPr lang="nl-NL"/>
          </a:p>
        </p:txBody>
      </p:sp>
    </p:spTree>
    <p:extLst>
      <p:ext uri="{BB962C8B-B14F-4D97-AF65-F5344CB8AC3E}">
        <p14:creationId xmlns:p14="http://schemas.microsoft.com/office/powerpoint/2010/main" val="15698424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i="1" dirty="0">
              <a:solidFill>
                <a:srgbClr val="000000"/>
              </a:solidFill>
            </a:endParaRPr>
          </a:p>
        </p:txBody>
      </p:sp>
      <p:sp>
        <p:nvSpPr>
          <p:cNvPr id="4" name="Slide Number Placeholder 3"/>
          <p:cNvSpPr>
            <a:spLocks noGrp="1"/>
          </p:cNvSpPr>
          <p:nvPr>
            <p:ph type="sldNum" sz="quarter" idx="5"/>
          </p:nvPr>
        </p:nvSpPr>
        <p:spPr/>
        <p:txBody>
          <a:bodyPr/>
          <a:lstStyle/>
          <a:p>
            <a:fld id="{34E3FB11-30B6-42A0-AC6E-62864014A335}" type="slidenum">
              <a:rPr lang="nl-NL" smtClean="0"/>
              <a:t>3</a:t>
            </a:fld>
            <a:endParaRPr lang="nl-NL"/>
          </a:p>
        </p:txBody>
      </p:sp>
    </p:spTree>
    <p:extLst>
      <p:ext uri="{BB962C8B-B14F-4D97-AF65-F5344CB8AC3E}">
        <p14:creationId xmlns:p14="http://schemas.microsoft.com/office/powerpoint/2010/main" val="40176071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i="1" dirty="0">
              <a:solidFill>
                <a:srgbClr val="000000"/>
              </a:solidFill>
            </a:endParaRPr>
          </a:p>
        </p:txBody>
      </p:sp>
      <p:sp>
        <p:nvSpPr>
          <p:cNvPr id="4" name="Slide Number Placeholder 3"/>
          <p:cNvSpPr>
            <a:spLocks noGrp="1"/>
          </p:cNvSpPr>
          <p:nvPr>
            <p:ph type="sldNum" sz="quarter" idx="5"/>
          </p:nvPr>
        </p:nvSpPr>
        <p:spPr/>
        <p:txBody>
          <a:bodyPr/>
          <a:lstStyle/>
          <a:p>
            <a:fld id="{34E3FB11-30B6-42A0-AC6E-62864014A335}" type="slidenum">
              <a:rPr lang="nl-NL" smtClean="0"/>
              <a:t>4</a:t>
            </a:fld>
            <a:endParaRPr lang="nl-NL"/>
          </a:p>
        </p:txBody>
      </p:sp>
    </p:spTree>
    <p:extLst>
      <p:ext uri="{BB962C8B-B14F-4D97-AF65-F5344CB8AC3E}">
        <p14:creationId xmlns:p14="http://schemas.microsoft.com/office/powerpoint/2010/main" val="26603337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i="1" dirty="0">
              <a:solidFill>
                <a:srgbClr val="000000"/>
              </a:solidFill>
            </a:endParaRPr>
          </a:p>
        </p:txBody>
      </p:sp>
      <p:sp>
        <p:nvSpPr>
          <p:cNvPr id="4" name="Slide Number Placeholder 3"/>
          <p:cNvSpPr>
            <a:spLocks noGrp="1"/>
          </p:cNvSpPr>
          <p:nvPr>
            <p:ph type="sldNum" sz="quarter" idx="5"/>
          </p:nvPr>
        </p:nvSpPr>
        <p:spPr/>
        <p:txBody>
          <a:bodyPr/>
          <a:lstStyle/>
          <a:p>
            <a:fld id="{34E3FB11-30B6-42A0-AC6E-62864014A335}" type="slidenum">
              <a:rPr lang="nl-NL" smtClean="0"/>
              <a:t>5</a:t>
            </a:fld>
            <a:endParaRPr lang="nl-NL"/>
          </a:p>
        </p:txBody>
      </p:sp>
    </p:spTree>
    <p:extLst>
      <p:ext uri="{BB962C8B-B14F-4D97-AF65-F5344CB8AC3E}">
        <p14:creationId xmlns:p14="http://schemas.microsoft.com/office/powerpoint/2010/main" val="22357826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i="1" dirty="0">
              <a:solidFill>
                <a:srgbClr val="000000"/>
              </a:solidFill>
            </a:endParaRPr>
          </a:p>
        </p:txBody>
      </p:sp>
      <p:sp>
        <p:nvSpPr>
          <p:cNvPr id="4" name="Slide Number Placeholder 3"/>
          <p:cNvSpPr>
            <a:spLocks noGrp="1"/>
          </p:cNvSpPr>
          <p:nvPr>
            <p:ph type="sldNum" sz="quarter" idx="5"/>
          </p:nvPr>
        </p:nvSpPr>
        <p:spPr/>
        <p:txBody>
          <a:bodyPr/>
          <a:lstStyle/>
          <a:p>
            <a:fld id="{34E3FB11-30B6-42A0-AC6E-62864014A335}" type="slidenum">
              <a:rPr lang="nl-NL" smtClean="0"/>
              <a:t>6</a:t>
            </a:fld>
            <a:endParaRPr lang="nl-NL"/>
          </a:p>
        </p:txBody>
      </p:sp>
    </p:spTree>
    <p:extLst>
      <p:ext uri="{BB962C8B-B14F-4D97-AF65-F5344CB8AC3E}">
        <p14:creationId xmlns:p14="http://schemas.microsoft.com/office/powerpoint/2010/main" val="3731613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B39BA-E00E-4FB1-959B-DCE468DDAAD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nl-NL"/>
          </a:p>
        </p:txBody>
      </p:sp>
      <p:sp>
        <p:nvSpPr>
          <p:cNvPr id="3" name="Subtitle 2">
            <a:extLst>
              <a:ext uri="{FF2B5EF4-FFF2-40B4-BE49-F238E27FC236}">
                <a16:creationId xmlns:a16="http://schemas.microsoft.com/office/drawing/2014/main" id="{70233EA2-E932-47F0-9A47-CBC0CD68A30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nl-NL"/>
          </a:p>
        </p:txBody>
      </p:sp>
      <p:sp>
        <p:nvSpPr>
          <p:cNvPr id="4" name="Date Placeholder 3">
            <a:extLst>
              <a:ext uri="{FF2B5EF4-FFF2-40B4-BE49-F238E27FC236}">
                <a16:creationId xmlns:a16="http://schemas.microsoft.com/office/drawing/2014/main" id="{F564973A-1571-4483-8A1E-B290BE353768}"/>
              </a:ext>
            </a:extLst>
          </p:cNvPr>
          <p:cNvSpPr>
            <a:spLocks noGrp="1"/>
          </p:cNvSpPr>
          <p:nvPr>
            <p:ph type="dt" sz="half" idx="10"/>
          </p:nvPr>
        </p:nvSpPr>
        <p:spPr/>
        <p:txBody>
          <a:bodyPr/>
          <a:lstStyle/>
          <a:p>
            <a:fld id="{EECD794E-6BC1-4021-935D-98E2D59B660B}" type="datetime1">
              <a:rPr lang="nl-NL" smtClean="0"/>
              <a:t>13-6-2024</a:t>
            </a:fld>
            <a:endParaRPr lang="nl-NL"/>
          </a:p>
        </p:txBody>
      </p:sp>
      <p:sp>
        <p:nvSpPr>
          <p:cNvPr id="5" name="Footer Placeholder 4">
            <a:extLst>
              <a:ext uri="{FF2B5EF4-FFF2-40B4-BE49-F238E27FC236}">
                <a16:creationId xmlns:a16="http://schemas.microsoft.com/office/drawing/2014/main" id="{4EB4433B-CCEC-42D2-9F04-1ADF77533B0A}"/>
              </a:ext>
            </a:extLst>
          </p:cNvPr>
          <p:cNvSpPr>
            <a:spLocks noGrp="1"/>
          </p:cNvSpPr>
          <p:nvPr>
            <p:ph type="ftr" sz="quarter" idx="11"/>
          </p:nvPr>
        </p:nvSpPr>
        <p:spPr/>
        <p:txBody>
          <a:bodyPr/>
          <a:lstStyle/>
          <a:p>
            <a:endParaRPr lang="nl-NL"/>
          </a:p>
        </p:txBody>
      </p:sp>
      <p:sp>
        <p:nvSpPr>
          <p:cNvPr id="6" name="Slide Number Placeholder 5">
            <a:extLst>
              <a:ext uri="{FF2B5EF4-FFF2-40B4-BE49-F238E27FC236}">
                <a16:creationId xmlns:a16="http://schemas.microsoft.com/office/drawing/2014/main" id="{388C0A5F-AB8B-4650-ABBC-7EA20A9EFD9E}"/>
              </a:ext>
            </a:extLst>
          </p:cNvPr>
          <p:cNvSpPr>
            <a:spLocks noGrp="1"/>
          </p:cNvSpPr>
          <p:nvPr>
            <p:ph type="sldNum" sz="quarter" idx="12"/>
          </p:nvPr>
        </p:nvSpPr>
        <p:spPr/>
        <p:txBody>
          <a:bodyPr/>
          <a:lstStyle/>
          <a:p>
            <a:fld id="{25CF500F-59BE-40EE-B6FA-02FB84DA33ED}" type="slidenum">
              <a:rPr lang="nl-NL" smtClean="0"/>
              <a:t>‹nr.›</a:t>
            </a:fld>
            <a:endParaRPr lang="nl-NL"/>
          </a:p>
        </p:txBody>
      </p:sp>
    </p:spTree>
    <p:extLst>
      <p:ext uri="{BB962C8B-B14F-4D97-AF65-F5344CB8AC3E}">
        <p14:creationId xmlns:p14="http://schemas.microsoft.com/office/powerpoint/2010/main" val="1086846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003DF-1286-4321-90F0-B0C81EE92C9E}"/>
              </a:ext>
            </a:extLst>
          </p:cNvPr>
          <p:cNvSpPr>
            <a:spLocks noGrp="1"/>
          </p:cNvSpPr>
          <p:nvPr>
            <p:ph type="title"/>
          </p:nvPr>
        </p:nvSpPr>
        <p:spPr/>
        <p:txBody>
          <a:bodyPr/>
          <a:lstStyle/>
          <a:p>
            <a:r>
              <a:rPr lang="en-US"/>
              <a:t>Click to edit Master title style</a:t>
            </a:r>
            <a:endParaRPr lang="nl-NL"/>
          </a:p>
        </p:txBody>
      </p:sp>
      <p:sp>
        <p:nvSpPr>
          <p:cNvPr id="3" name="Vertical Text Placeholder 2">
            <a:extLst>
              <a:ext uri="{FF2B5EF4-FFF2-40B4-BE49-F238E27FC236}">
                <a16:creationId xmlns:a16="http://schemas.microsoft.com/office/drawing/2014/main" id="{71321EF6-5209-488C-803D-3F6C5A26FC1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a:extLst>
              <a:ext uri="{FF2B5EF4-FFF2-40B4-BE49-F238E27FC236}">
                <a16:creationId xmlns:a16="http://schemas.microsoft.com/office/drawing/2014/main" id="{E3B8EFE2-BF5E-48CA-BDAE-196323273098}"/>
              </a:ext>
            </a:extLst>
          </p:cNvPr>
          <p:cNvSpPr>
            <a:spLocks noGrp="1"/>
          </p:cNvSpPr>
          <p:nvPr>
            <p:ph type="dt" sz="half" idx="10"/>
          </p:nvPr>
        </p:nvSpPr>
        <p:spPr/>
        <p:txBody>
          <a:bodyPr/>
          <a:lstStyle/>
          <a:p>
            <a:fld id="{93EBB749-53CD-4071-A80F-D6DEB1242BF9}" type="datetime1">
              <a:rPr lang="nl-NL" smtClean="0"/>
              <a:t>13-6-2024</a:t>
            </a:fld>
            <a:endParaRPr lang="nl-NL"/>
          </a:p>
        </p:txBody>
      </p:sp>
      <p:sp>
        <p:nvSpPr>
          <p:cNvPr id="5" name="Footer Placeholder 4">
            <a:extLst>
              <a:ext uri="{FF2B5EF4-FFF2-40B4-BE49-F238E27FC236}">
                <a16:creationId xmlns:a16="http://schemas.microsoft.com/office/drawing/2014/main" id="{8918BA06-0AD9-4C2E-9E86-D31C2271D11D}"/>
              </a:ext>
            </a:extLst>
          </p:cNvPr>
          <p:cNvSpPr>
            <a:spLocks noGrp="1"/>
          </p:cNvSpPr>
          <p:nvPr>
            <p:ph type="ftr" sz="quarter" idx="11"/>
          </p:nvPr>
        </p:nvSpPr>
        <p:spPr/>
        <p:txBody>
          <a:bodyPr/>
          <a:lstStyle/>
          <a:p>
            <a:endParaRPr lang="nl-NL"/>
          </a:p>
        </p:txBody>
      </p:sp>
      <p:sp>
        <p:nvSpPr>
          <p:cNvPr id="6" name="Slide Number Placeholder 5">
            <a:extLst>
              <a:ext uri="{FF2B5EF4-FFF2-40B4-BE49-F238E27FC236}">
                <a16:creationId xmlns:a16="http://schemas.microsoft.com/office/drawing/2014/main" id="{B1BBE56F-A8C1-4026-AD73-7EC1DD625BBE}"/>
              </a:ext>
            </a:extLst>
          </p:cNvPr>
          <p:cNvSpPr>
            <a:spLocks noGrp="1"/>
          </p:cNvSpPr>
          <p:nvPr>
            <p:ph type="sldNum" sz="quarter" idx="12"/>
          </p:nvPr>
        </p:nvSpPr>
        <p:spPr/>
        <p:txBody>
          <a:bodyPr/>
          <a:lstStyle/>
          <a:p>
            <a:fld id="{25CF500F-59BE-40EE-B6FA-02FB84DA33ED}" type="slidenum">
              <a:rPr lang="nl-NL" smtClean="0"/>
              <a:t>‹nr.›</a:t>
            </a:fld>
            <a:endParaRPr lang="nl-NL"/>
          </a:p>
        </p:txBody>
      </p:sp>
    </p:spTree>
    <p:extLst>
      <p:ext uri="{BB962C8B-B14F-4D97-AF65-F5344CB8AC3E}">
        <p14:creationId xmlns:p14="http://schemas.microsoft.com/office/powerpoint/2010/main" val="1025989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7B022D0-2529-4540-B396-4BEB1EA094D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nl-NL"/>
          </a:p>
        </p:txBody>
      </p:sp>
      <p:sp>
        <p:nvSpPr>
          <p:cNvPr id="3" name="Vertical Text Placeholder 2">
            <a:extLst>
              <a:ext uri="{FF2B5EF4-FFF2-40B4-BE49-F238E27FC236}">
                <a16:creationId xmlns:a16="http://schemas.microsoft.com/office/drawing/2014/main" id="{6AC2A1B9-9047-4341-91C5-CE8E07D7A95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a:extLst>
              <a:ext uri="{FF2B5EF4-FFF2-40B4-BE49-F238E27FC236}">
                <a16:creationId xmlns:a16="http://schemas.microsoft.com/office/drawing/2014/main" id="{4C7264BC-C4DB-4FFF-87DA-128A2F38B2D8}"/>
              </a:ext>
            </a:extLst>
          </p:cNvPr>
          <p:cNvSpPr>
            <a:spLocks noGrp="1"/>
          </p:cNvSpPr>
          <p:nvPr>
            <p:ph type="dt" sz="half" idx="10"/>
          </p:nvPr>
        </p:nvSpPr>
        <p:spPr/>
        <p:txBody>
          <a:bodyPr/>
          <a:lstStyle/>
          <a:p>
            <a:fld id="{64F09208-E510-4889-97EA-77CA469BF434}" type="datetime1">
              <a:rPr lang="nl-NL" smtClean="0"/>
              <a:t>13-6-2024</a:t>
            </a:fld>
            <a:endParaRPr lang="nl-NL"/>
          </a:p>
        </p:txBody>
      </p:sp>
      <p:sp>
        <p:nvSpPr>
          <p:cNvPr id="5" name="Footer Placeholder 4">
            <a:extLst>
              <a:ext uri="{FF2B5EF4-FFF2-40B4-BE49-F238E27FC236}">
                <a16:creationId xmlns:a16="http://schemas.microsoft.com/office/drawing/2014/main" id="{C898D8B8-5AFD-4B33-9257-44AAC0AB4888}"/>
              </a:ext>
            </a:extLst>
          </p:cNvPr>
          <p:cNvSpPr>
            <a:spLocks noGrp="1"/>
          </p:cNvSpPr>
          <p:nvPr>
            <p:ph type="ftr" sz="quarter" idx="11"/>
          </p:nvPr>
        </p:nvSpPr>
        <p:spPr/>
        <p:txBody>
          <a:bodyPr/>
          <a:lstStyle/>
          <a:p>
            <a:endParaRPr lang="nl-NL"/>
          </a:p>
        </p:txBody>
      </p:sp>
      <p:sp>
        <p:nvSpPr>
          <p:cNvPr id="6" name="Slide Number Placeholder 5">
            <a:extLst>
              <a:ext uri="{FF2B5EF4-FFF2-40B4-BE49-F238E27FC236}">
                <a16:creationId xmlns:a16="http://schemas.microsoft.com/office/drawing/2014/main" id="{B166D04C-FC65-4DBC-A7D0-3C89854719B4}"/>
              </a:ext>
            </a:extLst>
          </p:cNvPr>
          <p:cNvSpPr>
            <a:spLocks noGrp="1"/>
          </p:cNvSpPr>
          <p:nvPr>
            <p:ph type="sldNum" sz="quarter" idx="12"/>
          </p:nvPr>
        </p:nvSpPr>
        <p:spPr/>
        <p:txBody>
          <a:bodyPr/>
          <a:lstStyle/>
          <a:p>
            <a:fld id="{25CF500F-59BE-40EE-B6FA-02FB84DA33ED}" type="slidenum">
              <a:rPr lang="nl-NL" smtClean="0"/>
              <a:t>‹nr.›</a:t>
            </a:fld>
            <a:endParaRPr lang="nl-NL"/>
          </a:p>
        </p:txBody>
      </p:sp>
    </p:spTree>
    <p:extLst>
      <p:ext uri="{BB962C8B-B14F-4D97-AF65-F5344CB8AC3E}">
        <p14:creationId xmlns:p14="http://schemas.microsoft.com/office/powerpoint/2010/main" val="2903221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2D687-8774-41B3-B030-9A36994F7C27}"/>
              </a:ext>
            </a:extLst>
          </p:cNvPr>
          <p:cNvSpPr>
            <a:spLocks noGrp="1"/>
          </p:cNvSpPr>
          <p:nvPr>
            <p:ph type="title"/>
          </p:nvPr>
        </p:nvSpPr>
        <p:spPr/>
        <p:txBody>
          <a:bodyPr/>
          <a:lstStyle/>
          <a:p>
            <a:r>
              <a:rPr lang="en-US"/>
              <a:t>Click to edit Master title style</a:t>
            </a:r>
            <a:endParaRPr lang="nl-NL"/>
          </a:p>
        </p:txBody>
      </p:sp>
      <p:sp>
        <p:nvSpPr>
          <p:cNvPr id="3" name="Content Placeholder 2">
            <a:extLst>
              <a:ext uri="{FF2B5EF4-FFF2-40B4-BE49-F238E27FC236}">
                <a16:creationId xmlns:a16="http://schemas.microsoft.com/office/drawing/2014/main" id="{71139C25-C766-4249-8528-C231239293F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a:extLst>
              <a:ext uri="{FF2B5EF4-FFF2-40B4-BE49-F238E27FC236}">
                <a16:creationId xmlns:a16="http://schemas.microsoft.com/office/drawing/2014/main" id="{3CFC0624-DACA-4951-9A5F-1563D6C261B4}"/>
              </a:ext>
            </a:extLst>
          </p:cNvPr>
          <p:cNvSpPr>
            <a:spLocks noGrp="1"/>
          </p:cNvSpPr>
          <p:nvPr>
            <p:ph type="dt" sz="half" idx="10"/>
          </p:nvPr>
        </p:nvSpPr>
        <p:spPr/>
        <p:txBody>
          <a:bodyPr/>
          <a:lstStyle/>
          <a:p>
            <a:fld id="{6B6472EB-A129-406B-802D-E22F8364C383}" type="datetime1">
              <a:rPr lang="nl-NL" smtClean="0"/>
              <a:t>13-6-2024</a:t>
            </a:fld>
            <a:endParaRPr lang="nl-NL"/>
          </a:p>
        </p:txBody>
      </p:sp>
      <p:sp>
        <p:nvSpPr>
          <p:cNvPr id="5" name="Footer Placeholder 4">
            <a:extLst>
              <a:ext uri="{FF2B5EF4-FFF2-40B4-BE49-F238E27FC236}">
                <a16:creationId xmlns:a16="http://schemas.microsoft.com/office/drawing/2014/main" id="{5C5FFBE9-87AC-42B5-80CB-14261BCC203E}"/>
              </a:ext>
            </a:extLst>
          </p:cNvPr>
          <p:cNvSpPr>
            <a:spLocks noGrp="1"/>
          </p:cNvSpPr>
          <p:nvPr>
            <p:ph type="ftr" sz="quarter" idx="11"/>
          </p:nvPr>
        </p:nvSpPr>
        <p:spPr/>
        <p:txBody>
          <a:bodyPr/>
          <a:lstStyle/>
          <a:p>
            <a:endParaRPr lang="nl-NL"/>
          </a:p>
        </p:txBody>
      </p:sp>
      <p:sp>
        <p:nvSpPr>
          <p:cNvPr id="6" name="Slide Number Placeholder 5">
            <a:extLst>
              <a:ext uri="{FF2B5EF4-FFF2-40B4-BE49-F238E27FC236}">
                <a16:creationId xmlns:a16="http://schemas.microsoft.com/office/drawing/2014/main" id="{2AC81C95-E089-4710-A5DD-8336456228CE}"/>
              </a:ext>
            </a:extLst>
          </p:cNvPr>
          <p:cNvSpPr>
            <a:spLocks noGrp="1"/>
          </p:cNvSpPr>
          <p:nvPr>
            <p:ph type="sldNum" sz="quarter" idx="12"/>
          </p:nvPr>
        </p:nvSpPr>
        <p:spPr/>
        <p:txBody>
          <a:bodyPr/>
          <a:lstStyle/>
          <a:p>
            <a:fld id="{25CF500F-59BE-40EE-B6FA-02FB84DA33ED}" type="slidenum">
              <a:rPr lang="nl-NL" smtClean="0"/>
              <a:t>‹nr.›</a:t>
            </a:fld>
            <a:endParaRPr lang="nl-NL"/>
          </a:p>
        </p:txBody>
      </p:sp>
    </p:spTree>
    <p:extLst>
      <p:ext uri="{BB962C8B-B14F-4D97-AF65-F5344CB8AC3E}">
        <p14:creationId xmlns:p14="http://schemas.microsoft.com/office/powerpoint/2010/main" val="3820611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8CB04-27F0-4343-AA9F-047A2B48B5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nl-NL"/>
          </a:p>
        </p:txBody>
      </p:sp>
      <p:sp>
        <p:nvSpPr>
          <p:cNvPr id="3" name="Text Placeholder 2">
            <a:extLst>
              <a:ext uri="{FF2B5EF4-FFF2-40B4-BE49-F238E27FC236}">
                <a16:creationId xmlns:a16="http://schemas.microsoft.com/office/drawing/2014/main" id="{CAA7AE48-6A99-4B9C-9406-28CA80426A3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57DE846-209C-4AAA-A9A5-914CC51F7EA5}"/>
              </a:ext>
            </a:extLst>
          </p:cNvPr>
          <p:cNvSpPr>
            <a:spLocks noGrp="1"/>
          </p:cNvSpPr>
          <p:nvPr>
            <p:ph type="dt" sz="half" idx="10"/>
          </p:nvPr>
        </p:nvSpPr>
        <p:spPr/>
        <p:txBody>
          <a:bodyPr/>
          <a:lstStyle/>
          <a:p>
            <a:fld id="{EDF8A774-F830-403B-8BEC-239DCE7E9EDC}" type="datetime1">
              <a:rPr lang="nl-NL" smtClean="0"/>
              <a:t>13-6-2024</a:t>
            </a:fld>
            <a:endParaRPr lang="nl-NL"/>
          </a:p>
        </p:txBody>
      </p:sp>
      <p:sp>
        <p:nvSpPr>
          <p:cNvPr id="5" name="Footer Placeholder 4">
            <a:extLst>
              <a:ext uri="{FF2B5EF4-FFF2-40B4-BE49-F238E27FC236}">
                <a16:creationId xmlns:a16="http://schemas.microsoft.com/office/drawing/2014/main" id="{AA33BEF6-B6A8-4F79-8CBE-A16B329AED68}"/>
              </a:ext>
            </a:extLst>
          </p:cNvPr>
          <p:cNvSpPr>
            <a:spLocks noGrp="1"/>
          </p:cNvSpPr>
          <p:nvPr>
            <p:ph type="ftr" sz="quarter" idx="11"/>
          </p:nvPr>
        </p:nvSpPr>
        <p:spPr/>
        <p:txBody>
          <a:bodyPr/>
          <a:lstStyle/>
          <a:p>
            <a:endParaRPr lang="nl-NL"/>
          </a:p>
        </p:txBody>
      </p:sp>
      <p:sp>
        <p:nvSpPr>
          <p:cNvPr id="6" name="Slide Number Placeholder 5">
            <a:extLst>
              <a:ext uri="{FF2B5EF4-FFF2-40B4-BE49-F238E27FC236}">
                <a16:creationId xmlns:a16="http://schemas.microsoft.com/office/drawing/2014/main" id="{4921EC27-630A-479E-BCC2-73526052FB19}"/>
              </a:ext>
            </a:extLst>
          </p:cNvPr>
          <p:cNvSpPr>
            <a:spLocks noGrp="1"/>
          </p:cNvSpPr>
          <p:nvPr>
            <p:ph type="sldNum" sz="quarter" idx="12"/>
          </p:nvPr>
        </p:nvSpPr>
        <p:spPr/>
        <p:txBody>
          <a:bodyPr/>
          <a:lstStyle/>
          <a:p>
            <a:fld id="{25CF500F-59BE-40EE-B6FA-02FB84DA33ED}" type="slidenum">
              <a:rPr lang="nl-NL" smtClean="0"/>
              <a:t>‹nr.›</a:t>
            </a:fld>
            <a:endParaRPr lang="nl-NL"/>
          </a:p>
        </p:txBody>
      </p:sp>
    </p:spTree>
    <p:extLst>
      <p:ext uri="{BB962C8B-B14F-4D97-AF65-F5344CB8AC3E}">
        <p14:creationId xmlns:p14="http://schemas.microsoft.com/office/powerpoint/2010/main" val="4109933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74728F-800F-4F70-A111-14F8754B5D1C}"/>
              </a:ext>
            </a:extLst>
          </p:cNvPr>
          <p:cNvSpPr>
            <a:spLocks noGrp="1"/>
          </p:cNvSpPr>
          <p:nvPr>
            <p:ph type="title"/>
          </p:nvPr>
        </p:nvSpPr>
        <p:spPr/>
        <p:txBody>
          <a:bodyPr/>
          <a:lstStyle/>
          <a:p>
            <a:r>
              <a:rPr lang="en-US"/>
              <a:t>Click to edit Master title style</a:t>
            </a:r>
            <a:endParaRPr lang="nl-NL"/>
          </a:p>
        </p:txBody>
      </p:sp>
      <p:sp>
        <p:nvSpPr>
          <p:cNvPr id="3" name="Content Placeholder 2">
            <a:extLst>
              <a:ext uri="{FF2B5EF4-FFF2-40B4-BE49-F238E27FC236}">
                <a16:creationId xmlns:a16="http://schemas.microsoft.com/office/drawing/2014/main" id="{7C3C5286-40F2-417E-AF8C-550B0E0E297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Content Placeholder 3">
            <a:extLst>
              <a:ext uri="{FF2B5EF4-FFF2-40B4-BE49-F238E27FC236}">
                <a16:creationId xmlns:a16="http://schemas.microsoft.com/office/drawing/2014/main" id="{6BE0CC93-E146-4E24-83A0-FB477C7C397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Date Placeholder 4">
            <a:extLst>
              <a:ext uri="{FF2B5EF4-FFF2-40B4-BE49-F238E27FC236}">
                <a16:creationId xmlns:a16="http://schemas.microsoft.com/office/drawing/2014/main" id="{7A3D431E-EB9C-4DAB-BD05-AE80040EFA93}"/>
              </a:ext>
            </a:extLst>
          </p:cNvPr>
          <p:cNvSpPr>
            <a:spLocks noGrp="1"/>
          </p:cNvSpPr>
          <p:nvPr>
            <p:ph type="dt" sz="half" idx="10"/>
          </p:nvPr>
        </p:nvSpPr>
        <p:spPr/>
        <p:txBody>
          <a:bodyPr/>
          <a:lstStyle/>
          <a:p>
            <a:fld id="{5E555591-B209-4BF4-ABFA-3CB4F897092F}" type="datetime1">
              <a:rPr lang="nl-NL" smtClean="0"/>
              <a:t>13-6-2024</a:t>
            </a:fld>
            <a:endParaRPr lang="nl-NL"/>
          </a:p>
        </p:txBody>
      </p:sp>
      <p:sp>
        <p:nvSpPr>
          <p:cNvPr id="6" name="Footer Placeholder 5">
            <a:extLst>
              <a:ext uri="{FF2B5EF4-FFF2-40B4-BE49-F238E27FC236}">
                <a16:creationId xmlns:a16="http://schemas.microsoft.com/office/drawing/2014/main" id="{0F22C77F-D113-4C14-90C8-842617E20076}"/>
              </a:ext>
            </a:extLst>
          </p:cNvPr>
          <p:cNvSpPr>
            <a:spLocks noGrp="1"/>
          </p:cNvSpPr>
          <p:nvPr>
            <p:ph type="ftr" sz="quarter" idx="11"/>
          </p:nvPr>
        </p:nvSpPr>
        <p:spPr/>
        <p:txBody>
          <a:bodyPr/>
          <a:lstStyle/>
          <a:p>
            <a:endParaRPr lang="nl-NL"/>
          </a:p>
        </p:txBody>
      </p:sp>
      <p:sp>
        <p:nvSpPr>
          <p:cNvPr id="7" name="Slide Number Placeholder 6">
            <a:extLst>
              <a:ext uri="{FF2B5EF4-FFF2-40B4-BE49-F238E27FC236}">
                <a16:creationId xmlns:a16="http://schemas.microsoft.com/office/drawing/2014/main" id="{6BCBBD77-6A50-4491-9EBF-6130CDA41C12}"/>
              </a:ext>
            </a:extLst>
          </p:cNvPr>
          <p:cNvSpPr>
            <a:spLocks noGrp="1"/>
          </p:cNvSpPr>
          <p:nvPr>
            <p:ph type="sldNum" sz="quarter" idx="12"/>
          </p:nvPr>
        </p:nvSpPr>
        <p:spPr/>
        <p:txBody>
          <a:bodyPr/>
          <a:lstStyle/>
          <a:p>
            <a:fld id="{25CF500F-59BE-40EE-B6FA-02FB84DA33ED}" type="slidenum">
              <a:rPr lang="nl-NL" smtClean="0"/>
              <a:t>‹nr.›</a:t>
            </a:fld>
            <a:endParaRPr lang="nl-NL"/>
          </a:p>
        </p:txBody>
      </p:sp>
    </p:spTree>
    <p:extLst>
      <p:ext uri="{BB962C8B-B14F-4D97-AF65-F5344CB8AC3E}">
        <p14:creationId xmlns:p14="http://schemas.microsoft.com/office/powerpoint/2010/main" val="2676065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6BDFD-B5C8-4C76-80C8-400B5AEE10DD}"/>
              </a:ext>
            </a:extLst>
          </p:cNvPr>
          <p:cNvSpPr>
            <a:spLocks noGrp="1"/>
          </p:cNvSpPr>
          <p:nvPr>
            <p:ph type="title"/>
          </p:nvPr>
        </p:nvSpPr>
        <p:spPr>
          <a:xfrm>
            <a:off x="839788" y="365125"/>
            <a:ext cx="10515600" cy="1325563"/>
          </a:xfrm>
        </p:spPr>
        <p:txBody>
          <a:bodyPr/>
          <a:lstStyle/>
          <a:p>
            <a:r>
              <a:rPr lang="en-US"/>
              <a:t>Click to edit Master title style</a:t>
            </a:r>
            <a:endParaRPr lang="nl-NL"/>
          </a:p>
        </p:txBody>
      </p:sp>
      <p:sp>
        <p:nvSpPr>
          <p:cNvPr id="3" name="Text Placeholder 2">
            <a:extLst>
              <a:ext uri="{FF2B5EF4-FFF2-40B4-BE49-F238E27FC236}">
                <a16:creationId xmlns:a16="http://schemas.microsoft.com/office/drawing/2014/main" id="{EFAD0F0C-523E-4E2A-9D97-9BFF00C015B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9AD5570-0A2C-450B-80DD-A57347F6934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Text Placeholder 4">
            <a:extLst>
              <a:ext uri="{FF2B5EF4-FFF2-40B4-BE49-F238E27FC236}">
                <a16:creationId xmlns:a16="http://schemas.microsoft.com/office/drawing/2014/main" id="{7460FD0C-4C7C-4015-AD92-E205EDBA7EE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031AED4-06C0-4105-8B70-AC2F3D0675F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7" name="Date Placeholder 6">
            <a:extLst>
              <a:ext uri="{FF2B5EF4-FFF2-40B4-BE49-F238E27FC236}">
                <a16:creationId xmlns:a16="http://schemas.microsoft.com/office/drawing/2014/main" id="{4AF249A3-BAE9-4C8B-AE0B-11B4E3790159}"/>
              </a:ext>
            </a:extLst>
          </p:cNvPr>
          <p:cNvSpPr>
            <a:spLocks noGrp="1"/>
          </p:cNvSpPr>
          <p:nvPr>
            <p:ph type="dt" sz="half" idx="10"/>
          </p:nvPr>
        </p:nvSpPr>
        <p:spPr/>
        <p:txBody>
          <a:bodyPr/>
          <a:lstStyle/>
          <a:p>
            <a:fld id="{63BF2EC9-A0BC-430C-9AC7-C9026E2AE131}" type="datetime1">
              <a:rPr lang="nl-NL" smtClean="0"/>
              <a:t>13-6-2024</a:t>
            </a:fld>
            <a:endParaRPr lang="nl-NL"/>
          </a:p>
        </p:txBody>
      </p:sp>
      <p:sp>
        <p:nvSpPr>
          <p:cNvPr id="8" name="Footer Placeholder 7">
            <a:extLst>
              <a:ext uri="{FF2B5EF4-FFF2-40B4-BE49-F238E27FC236}">
                <a16:creationId xmlns:a16="http://schemas.microsoft.com/office/drawing/2014/main" id="{CEAB867A-FCAA-4054-8B6B-E326854A8C27}"/>
              </a:ext>
            </a:extLst>
          </p:cNvPr>
          <p:cNvSpPr>
            <a:spLocks noGrp="1"/>
          </p:cNvSpPr>
          <p:nvPr>
            <p:ph type="ftr" sz="quarter" idx="11"/>
          </p:nvPr>
        </p:nvSpPr>
        <p:spPr/>
        <p:txBody>
          <a:bodyPr/>
          <a:lstStyle/>
          <a:p>
            <a:endParaRPr lang="nl-NL"/>
          </a:p>
        </p:txBody>
      </p:sp>
      <p:sp>
        <p:nvSpPr>
          <p:cNvPr id="9" name="Slide Number Placeholder 8">
            <a:extLst>
              <a:ext uri="{FF2B5EF4-FFF2-40B4-BE49-F238E27FC236}">
                <a16:creationId xmlns:a16="http://schemas.microsoft.com/office/drawing/2014/main" id="{FFC7E197-2403-4E42-8E0A-1F5C9551220E}"/>
              </a:ext>
            </a:extLst>
          </p:cNvPr>
          <p:cNvSpPr>
            <a:spLocks noGrp="1"/>
          </p:cNvSpPr>
          <p:nvPr>
            <p:ph type="sldNum" sz="quarter" idx="12"/>
          </p:nvPr>
        </p:nvSpPr>
        <p:spPr/>
        <p:txBody>
          <a:bodyPr/>
          <a:lstStyle/>
          <a:p>
            <a:fld id="{25CF500F-59BE-40EE-B6FA-02FB84DA33ED}" type="slidenum">
              <a:rPr lang="nl-NL" smtClean="0"/>
              <a:t>‹nr.›</a:t>
            </a:fld>
            <a:endParaRPr lang="nl-NL"/>
          </a:p>
        </p:txBody>
      </p:sp>
    </p:spTree>
    <p:extLst>
      <p:ext uri="{BB962C8B-B14F-4D97-AF65-F5344CB8AC3E}">
        <p14:creationId xmlns:p14="http://schemas.microsoft.com/office/powerpoint/2010/main" val="703755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96D594-D4B2-420D-8485-09390D66DA40}"/>
              </a:ext>
            </a:extLst>
          </p:cNvPr>
          <p:cNvSpPr>
            <a:spLocks noGrp="1"/>
          </p:cNvSpPr>
          <p:nvPr>
            <p:ph type="title"/>
          </p:nvPr>
        </p:nvSpPr>
        <p:spPr/>
        <p:txBody>
          <a:bodyPr/>
          <a:lstStyle/>
          <a:p>
            <a:r>
              <a:rPr lang="en-US"/>
              <a:t>Click to edit Master title style</a:t>
            </a:r>
            <a:endParaRPr lang="nl-NL"/>
          </a:p>
        </p:txBody>
      </p:sp>
      <p:sp>
        <p:nvSpPr>
          <p:cNvPr id="3" name="Date Placeholder 2">
            <a:extLst>
              <a:ext uri="{FF2B5EF4-FFF2-40B4-BE49-F238E27FC236}">
                <a16:creationId xmlns:a16="http://schemas.microsoft.com/office/drawing/2014/main" id="{5B336607-9BD5-44E9-9411-7A48DE1EDB2F}"/>
              </a:ext>
            </a:extLst>
          </p:cNvPr>
          <p:cNvSpPr>
            <a:spLocks noGrp="1"/>
          </p:cNvSpPr>
          <p:nvPr>
            <p:ph type="dt" sz="half" idx="10"/>
          </p:nvPr>
        </p:nvSpPr>
        <p:spPr/>
        <p:txBody>
          <a:bodyPr/>
          <a:lstStyle/>
          <a:p>
            <a:fld id="{8241C51D-CFE7-45C1-BABA-D59FE4DC191A}" type="datetime1">
              <a:rPr lang="nl-NL" smtClean="0"/>
              <a:t>13-6-2024</a:t>
            </a:fld>
            <a:endParaRPr lang="nl-NL"/>
          </a:p>
        </p:txBody>
      </p:sp>
      <p:sp>
        <p:nvSpPr>
          <p:cNvPr id="4" name="Footer Placeholder 3">
            <a:extLst>
              <a:ext uri="{FF2B5EF4-FFF2-40B4-BE49-F238E27FC236}">
                <a16:creationId xmlns:a16="http://schemas.microsoft.com/office/drawing/2014/main" id="{77523AC1-C126-4530-A49D-9E46E0E8E988}"/>
              </a:ext>
            </a:extLst>
          </p:cNvPr>
          <p:cNvSpPr>
            <a:spLocks noGrp="1"/>
          </p:cNvSpPr>
          <p:nvPr>
            <p:ph type="ftr" sz="quarter" idx="11"/>
          </p:nvPr>
        </p:nvSpPr>
        <p:spPr/>
        <p:txBody>
          <a:bodyPr/>
          <a:lstStyle/>
          <a:p>
            <a:endParaRPr lang="nl-NL"/>
          </a:p>
        </p:txBody>
      </p:sp>
      <p:sp>
        <p:nvSpPr>
          <p:cNvPr id="5" name="Slide Number Placeholder 4">
            <a:extLst>
              <a:ext uri="{FF2B5EF4-FFF2-40B4-BE49-F238E27FC236}">
                <a16:creationId xmlns:a16="http://schemas.microsoft.com/office/drawing/2014/main" id="{68660645-1B09-4273-8B9E-336F7BF7C29F}"/>
              </a:ext>
            </a:extLst>
          </p:cNvPr>
          <p:cNvSpPr>
            <a:spLocks noGrp="1"/>
          </p:cNvSpPr>
          <p:nvPr>
            <p:ph type="sldNum" sz="quarter" idx="12"/>
          </p:nvPr>
        </p:nvSpPr>
        <p:spPr/>
        <p:txBody>
          <a:bodyPr/>
          <a:lstStyle/>
          <a:p>
            <a:fld id="{25CF500F-59BE-40EE-B6FA-02FB84DA33ED}" type="slidenum">
              <a:rPr lang="nl-NL" smtClean="0"/>
              <a:t>‹nr.›</a:t>
            </a:fld>
            <a:endParaRPr lang="nl-NL"/>
          </a:p>
        </p:txBody>
      </p:sp>
    </p:spTree>
    <p:extLst>
      <p:ext uri="{BB962C8B-B14F-4D97-AF65-F5344CB8AC3E}">
        <p14:creationId xmlns:p14="http://schemas.microsoft.com/office/powerpoint/2010/main" val="361937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C7313D2-CF73-4D68-88F1-6590EC21DEB0}"/>
              </a:ext>
            </a:extLst>
          </p:cNvPr>
          <p:cNvSpPr>
            <a:spLocks noGrp="1"/>
          </p:cNvSpPr>
          <p:nvPr>
            <p:ph type="dt" sz="half" idx="10"/>
          </p:nvPr>
        </p:nvSpPr>
        <p:spPr/>
        <p:txBody>
          <a:bodyPr/>
          <a:lstStyle/>
          <a:p>
            <a:fld id="{B270D988-42C8-43CC-B26A-49A9618F393D}" type="datetime1">
              <a:rPr lang="nl-NL" smtClean="0"/>
              <a:t>13-6-2024</a:t>
            </a:fld>
            <a:endParaRPr lang="nl-NL"/>
          </a:p>
        </p:txBody>
      </p:sp>
      <p:sp>
        <p:nvSpPr>
          <p:cNvPr id="3" name="Footer Placeholder 2">
            <a:extLst>
              <a:ext uri="{FF2B5EF4-FFF2-40B4-BE49-F238E27FC236}">
                <a16:creationId xmlns:a16="http://schemas.microsoft.com/office/drawing/2014/main" id="{8675FBB7-8FDA-402B-B4AD-348B6B347BB6}"/>
              </a:ext>
            </a:extLst>
          </p:cNvPr>
          <p:cNvSpPr>
            <a:spLocks noGrp="1"/>
          </p:cNvSpPr>
          <p:nvPr>
            <p:ph type="ftr" sz="quarter" idx="11"/>
          </p:nvPr>
        </p:nvSpPr>
        <p:spPr/>
        <p:txBody>
          <a:bodyPr/>
          <a:lstStyle/>
          <a:p>
            <a:endParaRPr lang="nl-NL"/>
          </a:p>
        </p:txBody>
      </p:sp>
      <p:sp>
        <p:nvSpPr>
          <p:cNvPr id="4" name="Slide Number Placeholder 3">
            <a:extLst>
              <a:ext uri="{FF2B5EF4-FFF2-40B4-BE49-F238E27FC236}">
                <a16:creationId xmlns:a16="http://schemas.microsoft.com/office/drawing/2014/main" id="{8E00872B-D389-45AF-9AD4-73F1C9D77F05}"/>
              </a:ext>
            </a:extLst>
          </p:cNvPr>
          <p:cNvSpPr>
            <a:spLocks noGrp="1"/>
          </p:cNvSpPr>
          <p:nvPr>
            <p:ph type="sldNum" sz="quarter" idx="12"/>
          </p:nvPr>
        </p:nvSpPr>
        <p:spPr/>
        <p:txBody>
          <a:bodyPr/>
          <a:lstStyle/>
          <a:p>
            <a:fld id="{25CF500F-59BE-40EE-B6FA-02FB84DA33ED}" type="slidenum">
              <a:rPr lang="nl-NL" smtClean="0"/>
              <a:t>‹nr.›</a:t>
            </a:fld>
            <a:endParaRPr lang="nl-NL"/>
          </a:p>
        </p:txBody>
      </p:sp>
    </p:spTree>
    <p:extLst>
      <p:ext uri="{BB962C8B-B14F-4D97-AF65-F5344CB8AC3E}">
        <p14:creationId xmlns:p14="http://schemas.microsoft.com/office/powerpoint/2010/main" val="625237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7F8356-8987-4FDE-8176-9C21328382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nl-NL"/>
          </a:p>
        </p:txBody>
      </p:sp>
      <p:sp>
        <p:nvSpPr>
          <p:cNvPr id="3" name="Content Placeholder 2">
            <a:extLst>
              <a:ext uri="{FF2B5EF4-FFF2-40B4-BE49-F238E27FC236}">
                <a16:creationId xmlns:a16="http://schemas.microsoft.com/office/drawing/2014/main" id="{96EDC945-347D-4480-91F0-47474F5F493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Text Placeholder 3">
            <a:extLst>
              <a:ext uri="{FF2B5EF4-FFF2-40B4-BE49-F238E27FC236}">
                <a16:creationId xmlns:a16="http://schemas.microsoft.com/office/drawing/2014/main" id="{C640FB8D-9356-41F6-87D9-8172BDC7B4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9E04E9B-D351-429E-B0EB-181087E00A65}"/>
              </a:ext>
            </a:extLst>
          </p:cNvPr>
          <p:cNvSpPr>
            <a:spLocks noGrp="1"/>
          </p:cNvSpPr>
          <p:nvPr>
            <p:ph type="dt" sz="half" idx="10"/>
          </p:nvPr>
        </p:nvSpPr>
        <p:spPr/>
        <p:txBody>
          <a:bodyPr/>
          <a:lstStyle/>
          <a:p>
            <a:fld id="{3FD223A4-BCF1-4D10-B502-4F40D300DE97}" type="datetime1">
              <a:rPr lang="nl-NL" smtClean="0"/>
              <a:t>13-6-2024</a:t>
            </a:fld>
            <a:endParaRPr lang="nl-NL"/>
          </a:p>
        </p:txBody>
      </p:sp>
      <p:sp>
        <p:nvSpPr>
          <p:cNvPr id="6" name="Footer Placeholder 5">
            <a:extLst>
              <a:ext uri="{FF2B5EF4-FFF2-40B4-BE49-F238E27FC236}">
                <a16:creationId xmlns:a16="http://schemas.microsoft.com/office/drawing/2014/main" id="{38715E77-CE61-476F-B836-C361B0DFF504}"/>
              </a:ext>
            </a:extLst>
          </p:cNvPr>
          <p:cNvSpPr>
            <a:spLocks noGrp="1"/>
          </p:cNvSpPr>
          <p:nvPr>
            <p:ph type="ftr" sz="quarter" idx="11"/>
          </p:nvPr>
        </p:nvSpPr>
        <p:spPr/>
        <p:txBody>
          <a:bodyPr/>
          <a:lstStyle/>
          <a:p>
            <a:endParaRPr lang="nl-NL"/>
          </a:p>
        </p:txBody>
      </p:sp>
      <p:sp>
        <p:nvSpPr>
          <p:cNvPr id="7" name="Slide Number Placeholder 6">
            <a:extLst>
              <a:ext uri="{FF2B5EF4-FFF2-40B4-BE49-F238E27FC236}">
                <a16:creationId xmlns:a16="http://schemas.microsoft.com/office/drawing/2014/main" id="{213AF118-A25E-4385-8843-783CA3A9D7D0}"/>
              </a:ext>
            </a:extLst>
          </p:cNvPr>
          <p:cNvSpPr>
            <a:spLocks noGrp="1"/>
          </p:cNvSpPr>
          <p:nvPr>
            <p:ph type="sldNum" sz="quarter" idx="12"/>
          </p:nvPr>
        </p:nvSpPr>
        <p:spPr/>
        <p:txBody>
          <a:bodyPr/>
          <a:lstStyle/>
          <a:p>
            <a:fld id="{25CF500F-59BE-40EE-B6FA-02FB84DA33ED}" type="slidenum">
              <a:rPr lang="nl-NL" smtClean="0"/>
              <a:t>‹nr.›</a:t>
            </a:fld>
            <a:endParaRPr lang="nl-NL"/>
          </a:p>
        </p:txBody>
      </p:sp>
    </p:spTree>
    <p:extLst>
      <p:ext uri="{BB962C8B-B14F-4D97-AF65-F5344CB8AC3E}">
        <p14:creationId xmlns:p14="http://schemas.microsoft.com/office/powerpoint/2010/main" val="32293124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03968-025E-4F5C-8C76-132297F6D8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nl-NL"/>
          </a:p>
        </p:txBody>
      </p:sp>
      <p:sp>
        <p:nvSpPr>
          <p:cNvPr id="3" name="Picture Placeholder 2">
            <a:extLst>
              <a:ext uri="{FF2B5EF4-FFF2-40B4-BE49-F238E27FC236}">
                <a16:creationId xmlns:a16="http://schemas.microsoft.com/office/drawing/2014/main" id="{531FB171-444A-463C-B030-9C3CC85DE87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ext Placeholder 3">
            <a:extLst>
              <a:ext uri="{FF2B5EF4-FFF2-40B4-BE49-F238E27FC236}">
                <a16:creationId xmlns:a16="http://schemas.microsoft.com/office/drawing/2014/main" id="{7EDD5D40-CA81-48FB-BE32-131D1E7DD0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6E296BA-CD60-4B21-9370-0A0EE59F7C9B}"/>
              </a:ext>
            </a:extLst>
          </p:cNvPr>
          <p:cNvSpPr>
            <a:spLocks noGrp="1"/>
          </p:cNvSpPr>
          <p:nvPr>
            <p:ph type="dt" sz="half" idx="10"/>
          </p:nvPr>
        </p:nvSpPr>
        <p:spPr/>
        <p:txBody>
          <a:bodyPr/>
          <a:lstStyle/>
          <a:p>
            <a:fld id="{A0B84835-3645-47C7-A325-B3205D163247}" type="datetime1">
              <a:rPr lang="nl-NL" smtClean="0"/>
              <a:t>13-6-2024</a:t>
            </a:fld>
            <a:endParaRPr lang="nl-NL"/>
          </a:p>
        </p:txBody>
      </p:sp>
      <p:sp>
        <p:nvSpPr>
          <p:cNvPr id="6" name="Footer Placeholder 5">
            <a:extLst>
              <a:ext uri="{FF2B5EF4-FFF2-40B4-BE49-F238E27FC236}">
                <a16:creationId xmlns:a16="http://schemas.microsoft.com/office/drawing/2014/main" id="{06BEA351-D085-4E8F-96DF-F1B8044CA699}"/>
              </a:ext>
            </a:extLst>
          </p:cNvPr>
          <p:cNvSpPr>
            <a:spLocks noGrp="1"/>
          </p:cNvSpPr>
          <p:nvPr>
            <p:ph type="ftr" sz="quarter" idx="11"/>
          </p:nvPr>
        </p:nvSpPr>
        <p:spPr/>
        <p:txBody>
          <a:bodyPr/>
          <a:lstStyle/>
          <a:p>
            <a:endParaRPr lang="nl-NL"/>
          </a:p>
        </p:txBody>
      </p:sp>
      <p:sp>
        <p:nvSpPr>
          <p:cNvPr id="7" name="Slide Number Placeholder 6">
            <a:extLst>
              <a:ext uri="{FF2B5EF4-FFF2-40B4-BE49-F238E27FC236}">
                <a16:creationId xmlns:a16="http://schemas.microsoft.com/office/drawing/2014/main" id="{CDC2F652-CBA9-44A0-9B25-8880BD920BF2}"/>
              </a:ext>
            </a:extLst>
          </p:cNvPr>
          <p:cNvSpPr>
            <a:spLocks noGrp="1"/>
          </p:cNvSpPr>
          <p:nvPr>
            <p:ph type="sldNum" sz="quarter" idx="12"/>
          </p:nvPr>
        </p:nvSpPr>
        <p:spPr/>
        <p:txBody>
          <a:bodyPr/>
          <a:lstStyle/>
          <a:p>
            <a:fld id="{25CF500F-59BE-40EE-B6FA-02FB84DA33ED}" type="slidenum">
              <a:rPr lang="nl-NL" smtClean="0"/>
              <a:t>‹nr.›</a:t>
            </a:fld>
            <a:endParaRPr lang="nl-NL"/>
          </a:p>
        </p:txBody>
      </p:sp>
    </p:spTree>
    <p:extLst>
      <p:ext uri="{BB962C8B-B14F-4D97-AF65-F5344CB8AC3E}">
        <p14:creationId xmlns:p14="http://schemas.microsoft.com/office/powerpoint/2010/main" val="4282218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6662CDAA-59CA-436D-9C76-F22D05D050C8}"/>
              </a:ext>
            </a:extLst>
          </p:cNvPr>
          <p:cNvGraphicFramePr>
            <a:graphicFrameLocks noChangeAspect="1"/>
          </p:cNvGraphicFramePr>
          <p:nvPr userDrawn="1">
            <p:custDataLst>
              <p:tags r:id="rId13"/>
            </p:custDataLst>
            <p:extLst>
              <p:ext uri="{D42A27DB-BD31-4B8C-83A1-F6EECF244321}">
                <p14:modId xmlns:p14="http://schemas.microsoft.com/office/powerpoint/2010/main" val="325701772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5" imgW="423" imgH="424" progId="TCLayout.ActiveDocument.1">
                  <p:embed/>
                </p:oleObj>
              </mc:Choice>
              <mc:Fallback>
                <p:oleObj name="think-cell Slide" r:id="rId15" imgW="423" imgH="424" progId="TCLayout.ActiveDocument.1">
                  <p:embed/>
                  <p:pic>
                    <p:nvPicPr>
                      <p:cNvPr id="8" name="Object 7" hidden="1">
                        <a:extLst>
                          <a:ext uri="{FF2B5EF4-FFF2-40B4-BE49-F238E27FC236}">
                            <a16:creationId xmlns:a16="http://schemas.microsoft.com/office/drawing/2014/main" id="{6662CDAA-59CA-436D-9C76-F22D05D050C8}"/>
                          </a:ext>
                        </a:extLst>
                      </p:cNvPr>
                      <p:cNvPicPr/>
                      <p:nvPr/>
                    </p:nvPicPr>
                    <p:blipFill>
                      <a:blip r:embed="rId16"/>
                      <a:stretch>
                        <a:fillRect/>
                      </a:stretch>
                    </p:blipFill>
                    <p:spPr>
                      <a:xfrm>
                        <a:off x="1588" y="1588"/>
                        <a:ext cx="1588" cy="1588"/>
                      </a:xfrm>
                      <a:prstGeom prst="rect">
                        <a:avLst/>
                      </a:prstGeom>
                    </p:spPr>
                  </p:pic>
                </p:oleObj>
              </mc:Fallback>
            </mc:AlternateContent>
          </a:graphicData>
        </a:graphic>
      </p:graphicFrame>
      <p:sp>
        <p:nvSpPr>
          <p:cNvPr id="7" name="Rectangle 6" hidden="1">
            <a:extLst>
              <a:ext uri="{FF2B5EF4-FFF2-40B4-BE49-F238E27FC236}">
                <a16:creationId xmlns:a16="http://schemas.microsoft.com/office/drawing/2014/main" id="{BF47C747-C645-4224-B8B3-78BB66F0DC3B}"/>
              </a:ext>
            </a:extLst>
          </p:cNvPr>
          <p:cNvSpPr/>
          <p:nvPr userDrawn="1">
            <p:custDataLst>
              <p:tags r:id="rId14"/>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4400" b="0" i="0" baseline="0" dirty="0">
              <a:latin typeface="Calibri Light" panose="020F0302020204030204" pitchFamily="34" charset="0"/>
              <a:ea typeface="+mj-ea"/>
              <a:cs typeface="+mj-cs"/>
              <a:sym typeface="Calibri Light" panose="020F0302020204030204" pitchFamily="34" charset="0"/>
            </a:endParaRPr>
          </a:p>
        </p:txBody>
      </p:sp>
      <p:sp>
        <p:nvSpPr>
          <p:cNvPr id="2" name="Title Placeholder 1">
            <a:extLst>
              <a:ext uri="{FF2B5EF4-FFF2-40B4-BE49-F238E27FC236}">
                <a16:creationId xmlns:a16="http://schemas.microsoft.com/office/drawing/2014/main" id="{E39A0045-8317-421C-90F0-4DE0832AF2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nl-NL"/>
          </a:p>
        </p:txBody>
      </p:sp>
      <p:sp>
        <p:nvSpPr>
          <p:cNvPr id="3" name="Text Placeholder 2">
            <a:extLst>
              <a:ext uri="{FF2B5EF4-FFF2-40B4-BE49-F238E27FC236}">
                <a16:creationId xmlns:a16="http://schemas.microsoft.com/office/drawing/2014/main" id="{7A3B473F-C368-4D67-A467-7D9B1C7B7C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a:extLst>
              <a:ext uri="{FF2B5EF4-FFF2-40B4-BE49-F238E27FC236}">
                <a16:creationId xmlns:a16="http://schemas.microsoft.com/office/drawing/2014/main" id="{0CCAD33F-49F5-485C-8342-7D10B94D6F1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AC80BC-AA7C-4128-8E78-D78194B3D1FD}" type="datetime1">
              <a:rPr lang="nl-NL" smtClean="0"/>
              <a:t>13-6-2024</a:t>
            </a:fld>
            <a:endParaRPr lang="nl-NL"/>
          </a:p>
        </p:txBody>
      </p:sp>
      <p:sp>
        <p:nvSpPr>
          <p:cNvPr id="5" name="Footer Placeholder 4">
            <a:extLst>
              <a:ext uri="{FF2B5EF4-FFF2-40B4-BE49-F238E27FC236}">
                <a16:creationId xmlns:a16="http://schemas.microsoft.com/office/drawing/2014/main" id="{9590F6AF-0712-4785-9D54-EF809AF60D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a:extLst>
              <a:ext uri="{FF2B5EF4-FFF2-40B4-BE49-F238E27FC236}">
                <a16:creationId xmlns:a16="http://schemas.microsoft.com/office/drawing/2014/main" id="{4B691B09-F8DE-49D2-A791-7E47633276F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CF500F-59BE-40EE-B6FA-02FB84DA33ED}" type="slidenum">
              <a:rPr lang="nl-NL" smtClean="0"/>
              <a:t>‹nr.›</a:t>
            </a:fld>
            <a:endParaRPr lang="nl-NL"/>
          </a:p>
        </p:txBody>
      </p:sp>
    </p:spTree>
    <p:extLst>
      <p:ext uri="{BB962C8B-B14F-4D97-AF65-F5344CB8AC3E}">
        <p14:creationId xmlns:p14="http://schemas.microsoft.com/office/powerpoint/2010/main" val="6543516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slideLayout" Target="../slideLayouts/slideLayout1.xml"/><Relationship Id="rId7" Type="http://schemas.openxmlformats.org/officeDocument/2006/relationships/image" Target="../media/image2.png"/><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3" Type="http://schemas.openxmlformats.org/officeDocument/2006/relationships/diagramQuickStyle" Target="../diagrams/quickStyle2.xml"/><Relationship Id="rId18" Type="http://schemas.openxmlformats.org/officeDocument/2006/relationships/image" Target="../media/image8.png"/><Relationship Id="rId26" Type="http://schemas.openxmlformats.org/officeDocument/2006/relationships/diagramData" Target="../diagrams/data4.xml"/><Relationship Id="rId39" Type="http://schemas.openxmlformats.org/officeDocument/2006/relationships/hyperlink" Target="https://www.kansrijkestartnl.nl/" TargetMode="External"/><Relationship Id="rId21" Type="http://schemas.openxmlformats.org/officeDocument/2006/relationships/diagramQuickStyle" Target="../diagrams/quickStyle3.xml"/><Relationship Id="rId34" Type="http://schemas.openxmlformats.org/officeDocument/2006/relationships/image" Target="../media/image14.png"/><Relationship Id="rId42" Type="http://schemas.openxmlformats.org/officeDocument/2006/relationships/hyperlink" Target="https://www.loketgezondleven.nl/gezondheidsthema/gezond-en-vitaal-ouder-worden/valpreventie/ketenaanpak-valpreventie" TargetMode="External"/><Relationship Id="rId7" Type="http://schemas.openxmlformats.org/officeDocument/2006/relationships/diagramColors" Target="../diagrams/colors1.xml"/><Relationship Id="rId2" Type="http://schemas.openxmlformats.org/officeDocument/2006/relationships/notesSlide" Target="../notesSlides/notesSlide2.xml"/><Relationship Id="rId16" Type="http://schemas.openxmlformats.org/officeDocument/2006/relationships/image" Target="../media/image6.png"/><Relationship Id="rId20" Type="http://schemas.openxmlformats.org/officeDocument/2006/relationships/diagramLayout" Target="../diagrams/layout3.xml"/><Relationship Id="rId29" Type="http://schemas.openxmlformats.org/officeDocument/2006/relationships/diagramColors" Target="../diagrams/colors4.xml"/><Relationship Id="rId41" Type="http://schemas.openxmlformats.org/officeDocument/2006/relationships/hyperlink" Target="https://welzijnoprecept.nl/" TargetMode="External"/><Relationship Id="rId1" Type="http://schemas.openxmlformats.org/officeDocument/2006/relationships/slideLayout" Target="../slideLayouts/slideLayout2.xml"/><Relationship Id="rId6" Type="http://schemas.openxmlformats.org/officeDocument/2006/relationships/diagramQuickStyle" Target="../diagrams/quickStyle1.xml"/><Relationship Id="rId11" Type="http://schemas.openxmlformats.org/officeDocument/2006/relationships/diagramData" Target="../diagrams/data2.xml"/><Relationship Id="rId24" Type="http://schemas.openxmlformats.org/officeDocument/2006/relationships/image" Target="../media/image9.png"/><Relationship Id="rId32" Type="http://schemas.openxmlformats.org/officeDocument/2006/relationships/image" Target="../media/image12.png"/><Relationship Id="rId37" Type="http://schemas.openxmlformats.org/officeDocument/2006/relationships/image" Target="../media/image17.png"/><Relationship Id="rId40" Type="http://schemas.openxmlformats.org/officeDocument/2006/relationships/hyperlink" Target="https://www.hadoks.nl/zorgprofessional/preventieenleefstijl/#:~:text=De%20GLI%20is%20bedoeld%20voor,om%20de%20leefstijl%20te%20veranderen." TargetMode="External"/><Relationship Id="rId5" Type="http://schemas.openxmlformats.org/officeDocument/2006/relationships/diagramLayout" Target="../diagrams/layout1.xml"/><Relationship Id="rId15" Type="http://schemas.microsoft.com/office/2007/relationships/diagramDrawing" Target="../diagrams/drawing2.xml"/><Relationship Id="rId23" Type="http://schemas.microsoft.com/office/2007/relationships/diagramDrawing" Target="../diagrams/drawing3.xml"/><Relationship Id="rId28" Type="http://schemas.openxmlformats.org/officeDocument/2006/relationships/diagramQuickStyle" Target="../diagrams/quickStyle4.xml"/><Relationship Id="rId36" Type="http://schemas.openxmlformats.org/officeDocument/2006/relationships/image" Target="../media/image16.png"/><Relationship Id="rId10" Type="http://schemas.openxmlformats.org/officeDocument/2006/relationships/image" Target="../media/image5.png"/><Relationship Id="rId19" Type="http://schemas.openxmlformats.org/officeDocument/2006/relationships/diagramData" Target="../diagrams/data3.xml"/><Relationship Id="rId31" Type="http://schemas.openxmlformats.org/officeDocument/2006/relationships/image" Target="../media/image11.png"/><Relationship Id="rId4" Type="http://schemas.openxmlformats.org/officeDocument/2006/relationships/diagramData" Target="../diagrams/data1.xml"/><Relationship Id="rId9" Type="http://schemas.openxmlformats.org/officeDocument/2006/relationships/image" Target="../media/image4.png"/><Relationship Id="rId14" Type="http://schemas.openxmlformats.org/officeDocument/2006/relationships/diagramColors" Target="../diagrams/colors2.xml"/><Relationship Id="rId22" Type="http://schemas.openxmlformats.org/officeDocument/2006/relationships/diagramColors" Target="../diagrams/colors3.xml"/><Relationship Id="rId27" Type="http://schemas.openxmlformats.org/officeDocument/2006/relationships/diagramLayout" Target="../diagrams/layout4.xml"/><Relationship Id="rId30" Type="http://schemas.microsoft.com/office/2007/relationships/diagramDrawing" Target="../diagrams/drawing4.xml"/><Relationship Id="rId35" Type="http://schemas.openxmlformats.org/officeDocument/2006/relationships/image" Target="../media/image15.png"/><Relationship Id="rId8" Type="http://schemas.microsoft.com/office/2007/relationships/diagramDrawing" Target="../diagrams/drawing1.xml"/><Relationship Id="rId3" Type="http://schemas.openxmlformats.org/officeDocument/2006/relationships/image" Target="../media/image2.png"/><Relationship Id="rId12" Type="http://schemas.openxmlformats.org/officeDocument/2006/relationships/diagramLayout" Target="../diagrams/layout2.xml"/><Relationship Id="rId17" Type="http://schemas.openxmlformats.org/officeDocument/2006/relationships/image" Target="../media/image7.png"/><Relationship Id="rId25" Type="http://schemas.openxmlformats.org/officeDocument/2006/relationships/image" Target="../media/image10.png"/><Relationship Id="rId33" Type="http://schemas.openxmlformats.org/officeDocument/2006/relationships/image" Target="../media/image13.png"/><Relationship Id="rId38" Type="http://schemas.openxmlformats.org/officeDocument/2006/relationships/image" Target="../media/image18.png"/></Relationships>
</file>

<file path=ppt/slides/_rels/slide3.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2.png"/><Relationship Id="rId7" Type="http://schemas.openxmlformats.org/officeDocument/2006/relationships/diagramColors" Target="../diagrams/colors5.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4.xml.rels><?xml version="1.0" encoding="UTF-8" standalone="yes"?>
<Relationships xmlns="http://schemas.openxmlformats.org/package/2006/relationships"><Relationship Id="rId8" Type="http://schemas.openxmlformats.org/officeDocument/2006/relationships/image" Target="../media/image23.png"/><Relationship Id="rId13" Type="http://schemas.openxmlformats.org/officeDocument/2006/relationships/image" Target="../media/image28.svg"/><Relationship Id="rId18" Type="http://schemas.openxmlformats.org/officeDocument/2006/relationships/image" Target="../media/image33.png"/><Relationship Id="rId3" Type="http://schemas.openxmlformats.org/officeDocument/2006/relationships/image" Target="../media/image2.png"/><Relationship Id="rId21" Type="http://schemas.openxmlformats.org/officeDocument/2006/relationships/image" Target="../media/image36.svg"/><Relationship Id="rId7" Type="http://schemas.openxmlformats.org/officeDocument/2006/relationships/image" Target="../media/image22.svg"/><Relationship Id="rId12" Type="http://schemas.openxmlformats.org/officeDocument/2006/relationships/image" Target="../media/image27.png"/><Relationship Id="rId17" Type="http://schemas.openxmlformats.org/officeDocument/2006/relationships/image" Target="../media/image32.svg"/><Relationship Id="rId2" Type="http://schemas.openxmlformats.org/officeDocument/2006/relationships/notesSlide" Target="../notesSlides/notesSlide4.xml"/><Relationship Id="rId16" Type="http://schemas.openxmlformats.org/officeDocument/2006/relationships/image" Target="../media/image31.png"/><Relationship Id="rId20" Type="http://schemas.openxmlformats.org/officeDocument/2006/relationships/image" Target="../media/image35.png"/><Relationship Id="rId1" Type="http://schemas.openxmlformats.org/officeDocument/2006/relationships/slideLayout" Target="../slideLayouts/slideLayout2.xml"/><Relationship Id="rId6" Type="http://schemas.openxmlformats.org/officeDocument/2006/relationships/image" Target="../media/image21.png"/><Relationship Id="rId11" Type="http://schemas.openxmlformats.org/officeDocument/2006/relationships/image" Target="../media/image26.svg"/><Relationship Id="rId5" Type="http://schemas.openxmlformats.org/officeDocument/2006/relationships/image" Target="../media/image20.svg"/><Relationship Id="rId15" Type="http://schemas.openxmlformats.org/officeDocument/2006/relationships/image" Target="../media/image30.svg"/><Relationship Id="rId23" Type="http://schemas.openxmlformats.org/officeDocument/2006/relationships/image" Target="../media/image38.png"/><Relationship Id="rId10" Type="http://schemas.openxmlformats.org/officeDocument/2006/relationships/image" Target="../media/image25.png"/><Relationship Id="rId19" Type="http://schemas.openxmlformats.org/officeDocument/2006/relationships/image" Target="../media/image34.svg"/><Relationship Id="rId4" Type="http://schemas.openxmlformats.org/officeDocument/2006/relationships/image" Target="../media/image19.png"/><Relationship Id="rId9" Type="http://schemas.openxmlformats.org/officeDocument/2006/relationships/image" Target="../media/image24.svg"/><Relationship Id="rId14" Type="http://schemas.openxmlformats.org/officeDocument/2006/relationships/image" Target="../media/image29.png"/><Relationship Id="rId22" Type="http://schemas.openxmlformats.org/officeDocument/2006/relationships/image" Target="../media/image37.png"/></Relationships>
</file>

<file path=ppt/slides/_rels/slide5.xml.rels><?xml version="1.0" encoding="UTF-8" standalone="yes"?>
<Relationships xmlns="http://schemas.openxmlformats.org/package/2006/relationships"><Relationship Id="rId8" Type="http://schemas.openxmlformats.org/officeDocument/2006/relationships/image" Target="../media/image43.png"/><Relationship Id="rId3" Type="http://schemas.openxmlformats.org/officeDocument/2006/relationships/image" Target="../media/image2.png"/><Relationship Id="rId7" Type="http://schemas.openxmlformats.org/officeDocument/2006/relationships/image" Target="../media/image42.sv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41.png"/><Relationship Id="rId5" Type="http://schemas.openxmlformats.org/officeDocument/2006/relationships/image" Target="../media/image40.svg"/><Relationship Id="rId4" Type="http://schemas.openxmlformats.org/officeDocument/2006/relationships/image" Target="../media/image39.png"/><Relationship Id="rId9" Type="http://schemas.openxmlformats.org/officeDocument/2006/relationships/image" Target="../media/image44.svg"/></Relationships>
</file>

<file path=ppt/slides/_rels/slide6.xml.rels><?xml version="1.0" encoding="UTF-8" standalone="yes"?>
<Relationships xmlns="http://schemas.openxmlformats.org/package/2006/relationships"><Relationship Id="rId8" Type="http://schemas.openxmlformats.org/officeDocument/2006/relationships/image" Target="../media/image47.png"/><Relationship Id="rId3" Type="http://schemas.openxmlformats.org/officeDocument/2006/relationships/image" Target="../media/image2.png"/><Relationship Id="rId7" Type="http://schemas.openxmlformats.org/officeDocument/2006/relationships/image" Target="../media/image46.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45.png"/><Relationship Id="rId5" Type="http://schemas.openxmlformats.org/officeDocument/2006/relationships/image" Target="../media/image28.svg"/><Relationship Id="rId4" Type="http://schemas.openxmlformats.org/officeDocument/2006/relationships/image" Target="../media/image2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F698E93E-36A7-4E0E-BEC3-FE015F145DE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423" imgH="424" progId="TCLayout.ActiveDocument.1">
                  <p:embed/>
                </p:oleObj>
              </mc:Choice>
              <mc:Fallback>
                <p:oleObj name="think-cell Slide" r:id="rId5" imgW="423" imgH="424" progId="TCLayout.ActiveDocument.1">
                  <p:embed/>
                  <p:pic>
                    <p:nvPicPr>
                      <p:cNvPr id="6" name="Object 5" hidden="1">
                        <a:extLst>
                          <a:ext uri="{FF2B5EF4-FFF2-40B4-BE49-F238E27FC236}">
                            <a16:creationId xmlns:a16="http://schemas.microsoft.com/office/drawing/2014/main" id="{F698E93E-36A7-4E0E-BEC3-FE015F145DED}"/>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B5D8D0C9-7ABC-4618-B5D7-C7393B4A5591}"/>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nl-NL" sz="6000" dirty="0">
              <a:latin typeface="Calibri Light" panose="020F0302020204030204" pitchFamily="34" charset="0"/>
              <a:ea typeface="+mj-ea"/>
              <a:cs typeface="+mj-cs"/>
              <a:sym typeface="Calibri Light" panose="020F0302020204030204" pitchFamily="34" charset="0"/>
            </a:endParaRPr>
          </a:p>
        </p:txBody>
      </p:sp>
      <p:pic>
        <p:nvPicPr>
          <p:cNvPr id="9" name="Picture 11">
            <a:extLst>
              <a:ext uri="{FF2B5EF4-FFF2-40B4-BE49-F238E27FC236}">
                <a16:creationId xmlns:a16="http://schemas.microsoft.com/office/drawing/2014/main" id="{8FC77F07-833D-4C4A-BD17-D13B9A7725A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018585" y="136525"/>
            <a:ext cx="3977087" cy="145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a:extLst>
              <a:ext uri="{FF2B5EF4-FFF2-40B4-BE49-F238E27FC236}">
                <a16:creationId xmlns:a16="http://schemas.microsoft.com/office/drawing/2014/main" id="{D51003BA-35E2-42C3-959E-0A40582A1585}"/>
              </a:ext>
            </a:extLst>
          </p:cNvPr>
          <p:cNvSpPr>
            <a:spLocks noGrp="1"/>
          </p:cNvSpPr>
          <p:nvPr>
            <p:ph type="ctrTitle"/>
          </p:nvPr>
        </p:nvSpPr>
        <p:spPr>
          <a:xfrm>
            <a:off x="345743" y="343579"/>
            <a:ext cx="7104569" cy="1118429"/>
          </a:xfrm>
        </p:spPr>
        <p:txBody>
          <a:bodyPr>
            <a:normAutofit fontScale="90000"/>
          </a:bodyPr>
          <a:lstStyle/>
          <a:p>
            <a:r>
              <a:rPr lang="nl-NL" sz="4000" b="1" dirty="0"/>
              <a:t>Overzicht samenwerking sociaal en medisch domein in Den Haag</a:t>
            </a:r>
          </a:p>
        </p:txBody>
      </p:sp>
      <p:sp>
        <p:nvSpPr>
          <p:cNvPr id="7" name="TextBox 6">
            <a:extLst>
              <a:ext uri="{FF2B5EF4-FFF2-40B4-BE49-F238E27FC236}">
                <a16:creationId xmlns:a16="http://schemas.microsoft.com/office/drawing/2014/main" id="{CD5D792D-8A92-8F26-1C30-B523A092A87C}"/>
              </a:ext>
            </a:extLst>
          </p:cNvPr>
          <p:cNvSpPr txBox="1"/>
          <p:nvPr/>
        </p:nvSpPr>
        <p:spPr>
          <a:xfrm>
            <a:off x="345743" y="1955528"/>
            <a:ext cx="4005041" cy="1754326"/>
          </a:xfrm>
          <a:prstGeom prst="rect">
            <a:avLst/>
          </a:prstGeom>
          <a:solidFill>
            <a:schemeClr val="accent1">
              <a:lumMod val="20000"/>
              <a:lumOff val="80000"/>
            </a:schemeClr>
          </a:solidFill>
        </p:spPr>
        <p:txBody>
          <a:bodyPr wrap="square">
            <a:spAutoFit/>
          </a:bodyPr>
          <a:lstStyle/>
          <a:p>
            <a:r>
              <a:rPr lang="nl-NL" b="1" dirty="0"/>
              <a:t>Wat wordt bedoeld met samenwerking sociaal en medisch domein?</a:t>
            </a:r>
          </a:p>
          <a:p>
            <a:r>
              <a:rPr lang="nl-NL" dirty="0"/>
              <a:t>Versterken van verbinding tussen professionals in sociaal en medisch domein om juiste zorg op de juiste plek te regelen</a:t>
            </a:r>
          </a:p>
        </p:txBody>
      </p:sp>
      <p:sp>
        <p:nvSpPr>
          <p:cNvPr id="10" name="TextBox 9">
            <a:extLst>
              <a:ext uri="{FF2B5EF4-FFF2-40B4-BE49-F238E27FC236}">
                <a16:creationId xmlns:a16="http://schemas.microsoft.com/office/drawing/2014/main" id="{CCF65CB0-C59E-332F-F32F-30FFC097B439}"/>
              </a:ext>
            </a:extLst>
          </p:cNvPr>
          <p:cNvSpPr txBox="1"/>
          <p:nvPr/>
        </p:nvSpPr>
        <p:spPr>
          <a:xfrm>
            <a:off x="307407" y="5173177"/>
            <a:ext cx="4005040" cy="1200329"/>
          </a:xfrm>
          <a:prstGeom prst="rect">
            <a:avLst/>
          </a:prstGeom>
          <a:solidFill>
            <a:schemeClr val="accent1">
              <a:lumMod val="20000"/>
              <a:lumOff val="80000"/>
            </a:schemeClr>
          </a:solidFill>
        </p:spPr>
        <p:txBody>
          <a:bodyPr wrap="square">
            <a:spAutoFit/>
          </a:bodyPr>
          <a:lstStyle/>
          <a:p>
            <a:r>
              <a:rPr lang="nl-NL" b="1" dirty="0"/>
              <a:t>Medisch domein</a:t>
            </a:r>
          </a:p>
          <a:p>
            <a:r>
              <a:rPr lang="nl-NL" dirty="0"/>
              <a:t>Eerstelijnszorg (huisarts, apotheek, fysio, geboortezorg, ggz, wijkverpleging); ook 2</a:t>
            </a:r>
            <a:r>
              <a:rPr lang="nl-NL" baseline="30000" dirty="0"/>
              <a:t>e</a:t>
            </a:r>
            <a:r>
              <a:rPr lang="nl-NL" dirty="0"/>
              <a:t> en 3</a:t>
            </a:r>
            <a:r>
              <a:rPr lang="nl-NL" baseline="30000" dirty="0"/>
              <a:t>e</a:t>
            </a:r>
            <a:r>
              <a:rPr lang="nl-NL" dirty="0"/>
              <a:t> lijn</a:t>
            </a:r>
          </a:p>
        </p:txBody>
      </p:sp>
      <p:sp>
        <p:nvSpPr>
          <p:cNvPr id="11" name="TextBox 10">
            <a:extLst>
              <a:ext uri="{FF2B5EF4-FFF2-40B4-BE49-F238E27FC236}">
                <a16:creationId xmlns:a16="http://schemas.microsoft.com/office/drawing/2014/main" id="{93A25831-1948-1DD4-3DA5-92D438BBCB13}"/>
              </a:ext>
            </a:extLst>
          </p:cNvPr>
          <p:cNvSpPr txBox="1"/>
          <p:nvPr/>
        </p:nvSpPr>
        <p:spPr>
          <a:xfrm>
            <a:off x="307407" y="3841976"/>
            <a:ext cx="4005040" cy="1200329"/>
          </a:xfrm>
          <a:prstGeom prst="rect">
            <a:avLst/>
          </a:prstGeom>
          <a:solidFill>
            <a:schemeClr val="accent1">
              <a:lumMod val="20000"/>
              <a:lumOff val="80000"/>
            </a:schemeClr>
          </a:solidFill>
        </p:spPr>
        <p:txBody>
          <a:bodyPr wrap="square">
            <a:spAutoFit/>
          </a:bodyPr>
          <a:lstStyle/>
          <a:p>
            <a:r>
              <a:rPr lang="nl-NL" b="1" dirty="0"/>
              <a:t>Sociaal domein</a:t>
            </a:r>
            <a:r>
              <a:rPr lang="nl-NL" dirty="0"/>
              <a:t> </a:t>
            </a:r>
          </a:p>
          <a:p>
            <a:r>
              <a:rPr lang="nl-NL" dirty="0"/>
              <a:t>Ondersteuning en diensten op gebied van werk, participatie, zelfredzaamheid, zorg en jeugd</a:t>
            </a:r>
          </a:p>
        </p:txBody>
      </p:sp>
      <p:sp>
        <p:nvSpPr>
          <p:cNvPr id="13" name="TextBox 12">
            <a:extLst>
              <a:ext uri="{FF2B5EF4-FFF2-40B4-BE49-F238E27FC236}">
                <a16:creationId xmlns:a16="http://schemas.microsoft.com/office/drawing/2014/main" id="{F310B98A-0879-A545-F8B9-612A3FBEB7A2}"/>
              </a:ext>
            </a:extLst>
          </p:cNvPr>
          <p:cNvSpPr txBox="1"/>
          <p:nvPr/>
        </p:nvSpPr>
        <p:spPr>
          <a:xfrm>
            <a:off x="8146575" y="1967028"/>
            <a:ext cx="3671249" cy="4417200"/>
          </a:xfrm>
          <a:prstGeom prst="rect">
            <a:avLst/>
          </a:prstGeom>
          <a:solidFill>
            <a:schemeClr val="accent1">
              <a:lumMod val="20000"/>
              <a:lumOff val="80000"/>
            </a:schemeClr>
          </a:solidFill>
        </p:spPr>
        <p:txBody>
          <a:bodyPr wrap="square">
            <a:spAutoFit/>
          </a:bodyPr>
          <a:lstStyle/>
          <a:p>
            <a:r>
              <a:rPr lang="nl-NL" b="1" dirty="0"/>
              <a:t>Doel van deze infographic</a:t>
            </a:r>
            <a:r>
              <a:rPr lang="nl-NL" dirty="0"/>
              <a:t> </a:t>
            </a:r>
          </a:p>
          <a:p>
            <a:r>
              <a:rPr lang="nl-NL" dirty="0"/>
              <a:t>Een overzicht geven van de verschillende samenwerkingen &amp; ondersteunen bij deze samenwerking. </a:t>
            </a:r>
          </a:p>
          <a:p>
            <a:endParaRPr lang="nl-NL" dirty="0"/>
          </a:p>
          <a:p>
            <a:r>
              <a:rPr lang="nl-NL" dirty="0"/>
              <a:t>Dit overzicht helpt om te weten wat er bestaat in Den Haag. </a:t>
            </a:r>
          </a:p>
          <a:p>
            <a:endParaRPr lang="nl-NL" dirty="0"/>
          </a:p>
          <a:p>
            <a:r>
              <a:rPr lang="nl-NL" dirty="0"/>
              <a:t>Hieronder verder uitgewerkt:</a:t>
            </a:r>
          </a:p>
          <a:p>
            <a:endParaRPr lang="nl-NL" sz="800" dirty="0"/>
          </a:p>
          <a:p>
            <a:pPr marL="285750" indent="-285750">
              <a:buFont typeface="Arial" panose="020B0604020202020204" pitchFamily="34" charset="0"/>
              <a:buChar char="•"/>
            </a:pPr>
            <a:r>
              <a:rPr lang="nl-NL" dirty="0"/>
              <a:t>Ketenaanpakken</a:t>
            </a:r>
          </a:p>
          <a:p>
            <a:pPr marL="285750" indent="-285750">
              <a:buFont typeface="Arial" panose="020B0604020202020204" pitchFamily="34" charset="0"/>
              <a:buChar char="•"/>
            </a:pPr>
            <a:r>
              <a:rPr lang="nl-NL" dirty="0"/>
              <a:t>Wijksamenwerkingen</a:t>
            </a:r>
          </a:p>
          <a:p>
            <a:pPr marL="285750" indent="-285750">
              <a:buFont typeface="Arial" panose="020B0604020202020204" pitchFamily="34" charset="0"/>
              <a:buChar char="•"/>
            </a:pPr>
            <a:r>
              <a:rPr lang="nl-NL" dirty="0"/>
              <a:t>Digitale hulpmiddelen</a:t>
            </a:r>
          </a:p>
          <a:p>
            <a:pPr marL="285750" indent="-285750">
              <a:buFont typeface="Arial" panose="020B0604020202020204" pitchFamily="34" charset="0"/>
              <a:buChar char="•"/>
            </a:pPr>
            <a:r>
              <a:rPr lang="nl-NL" dirty="0"/>
              <a:t>Ondersteuning</a:t>
            </a:r>
          </a:p>
          <a:p>
            <a:pPr marL="285750" indent="-285750">
              <a:buFont typeface="Arial" panose="020B0604020202020204" pitchFamily="34" charset="0"/>
              <a:buChar char="•"/>
            </a:pPr>
            <a:r>
              <a:rPr lang="nl-NL" dirty="0"/>
              <a:t>Interventies/overig</a:t>
            </a:r>
          </a:p>
        </p:txBody>
      </p:sp>
      <p:pic>
        <p:nvPicPr>
          <p:cNvPr id="1026" name="Picture 2" descr="10 must-haves for successful team collaboration | Slack">
            <a:extLst>
              <a:ext uri="{FF2B5EF4-FFF2-40B4-BE49-F238E27FC236}">
                <a16:creationId xmlns:a16="http://schemas.microsoft.com/office/drawing/2014/main" id="{8FEC2119-54E8-4B7A-6C81-98EA85FD5187}"/>
              </a:ext>
            </a:extLst>
          </p:cNvPr>
          <p:cNvPicPr>
            <a:picLocks noChangeAspect="1" noChangeArrowheads="1"/>
          </p:cNvPicPr>
          <p:nvPr/>
        </p:nvPicPr>
        <p:blipFill rotWithShape="1">
          <a:blip r:embed="rId8">
            <a:extLst>
              <a:ext uri="{28A0092B-C50C-407E-A947-70E740481C1C}">
                <a14:useLocalDpi xmlns:a14="http://schemas.microsoft.com/office/drawing/2010/main" val="0"/>
              </a:ext>
            </a:extLst>
          </a:blip>
          <a:srcRect l="18781" r="14858"/>
          <a:stretch/>
        </p:blipFill>
        <p:spPr bwMode="auto">
          <a:xfrm>
            <a:off x="4564427" y="1955528"/>
            <a:ext cx="3369641" cy="4417978"/>
          </a:xfrm>
          <a:prstGeom prst="rect">
            <a:avLst/>
          </a:prstGeom>
          <a:noFill/>
          <a:extLst>
            <a:ext uri="{909E8E84-426E-40DD-AFC4-6F175D3DCCD1}">
              <a14:hiddenFill xmlns:a14="http://schemas.microsoft.com/office/drawing/2010/main">
                <a:solidFill>
                  <a:srgbClr val="FFFFFF"/>
                </a:solidFill>
              </a14:hiddenFill>
            </a:ext>
          </a:extLst>
        </p:spPr>
      </p:pic>
      <p:sp>
        <p:nvSpPr>
          <p:cNvPr id="3" name="Subtitle 2">
            <a:extLst>
              <a:ext uri="{FF2B5EF4-FFF2-40B4-BE49-F238E27FC236}">
                <a16:creationId xmlns:a16="http://schemas.microsoft.com/office/drawing/2014/main" id="{5020401C-08C1-4B79-A724-B4DF8C4A1654}"/>
              </a:ext>
            </a:extLst>
          </p:cNvPr>
          <p:cNvSpPr>
            <a:spLocks noGrp="1"/>
          </p:cNvSpPr>
          <p:nvPr>
            <p:ph type="subTitle" idx="1"/>
          </p:nvPr>
        </p:nvSpPr>
        <p:spPr>
          <a:xfrm>
            <a:off x="10294094" y="6466355"/>
            <a:ext cx="2640126" cy="510239"/>
          </a:xfrm>
        </p:spPr>
        <p:txBody>
          <a:bodyPr>
            <a:normAutofit/>
          </a:bodyPr>
          <a:lstStyle/>
          <a:p>
            <a:r>
              <a:rPr lang="nl-NL" sz="1800" dirty="0"/>
              <a:t>Juni 2024</a:t>
            </a:r>
          </a:p>
        </p:txBody>
      </p:sp>
    </p:spTree>
    <p:extLst>
      <p:ext uri="{BB962C8B-B14F-4D97-AF65-F5344CB8AC3E}">
        <p14:creationId xmlns:p14="http://schemas.microsoft.com/office/powerpoint/2010/main" val="2111390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2A7EA75-04F1-3EF5-2149-9370D3464245}"/>
              </a:ext>
            </a:extLst>
          </p:cNvPr>
          <p:cNvSpPr txBox="1"/>
          <p:nvPr/>
        </p:nvSpPr>
        <p:spPr>
          <a:xfrm>
            <a:off x="76865" y="1077207"/>
            <a:ext cx="4558534" cy="6463308"/>
          </a:xfrm>
          <a:prstGeom prst="rect">
            <a:avLst/>
          </a:prstGeom>
          <a:noFill/>
        </p:spPr>
        <p:txBody>
          <a:bodyPr wrap="square" rtlCol="0">
            <a:spAutoFit/>
          </a:bodyPr>
          <a:lstStyle/>
          <a:p>
            <a:r>
              <a:rPr lang="nl-NL" b="1" u="sng" dirty="0"/>
              <a:t>In Den Haag:</a:t>
            </a:r>
          </a:p>
          <a:p>
            <a:endParaRPr lang="nl-NL" dirty="0"/>
          </a:p>
          <a:p>
            <a:r>
              <a:rPr lang="nl-NL" b="1" dirty="0">
                <a:solidFill>
                  <a:srgbClr val="00B050"/>
                </a:solidFill>
              </a:rPr>
              <a:t>          		                   Kansrijke Start</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pPr lvl="1"/>
            <a:endParaRPr lang="nl-NL" b="1" dirty="0">
              <a:solidFill>
                <a:srgbClr val="00B0F0"/>
              </a:solidFill>
            </a:endParaRPr>
          </a:p>
          <a:p>
            <a:pPr lvl="1"/>
            <a:endParaRPr lang="nl-NL" b="1" dirty="0">
              <a:solidFill>
                <a:srgbClr val="00B0F0"/>
              </a:solidFill>
            </a:endParaRPr>
          </a:p>
          <a:p>
            <a:pPr lvl="1"/>
            <a:r>
              <a:rPr lang="nl-NL" b="1" dirty="0">
                <a:solidFill>
                  <a:srgbClr val="00B0F0"/>
                </a:solidFill>
              </a:rPr>
              <a:t>   </a:t>
            </a:r>
          </a:p>
          <a:p>
            <a:pPr lvl="1"/>
            <a:r>
              <a:rPr lang="nl-NL" b="1" dirty="0">
                <a:solidFill>
                  <a:srgbClr val="00B0F0"/>
                </a:solidFill>
              </a:rPr>
              <a:t>              	                  GLI volwassenen </a:t>
            </a:r>
          </a:p>
          <a:p>
            <a:pPr lvl="1"/>
            <a:r>
              <a:rPr lang="nl-NL" b="1" dirty="0">
                <a:solidFill>
                  <a:srgbClr val="00B0F0"/>
                </a:solidFill>
              </a:rPr>
              <a:t>			              GLI jeugd</a:t>
            </a:r>
            <a:endParaRPr lang="nl-NL" dirty="0"/>
          </a:p>
          <a:p>
            <a:endParaRPr lang="nl-NL" b="1" dirty="0">
              <a:solidFill>
                <a:srgbClr val="7030A0"/>
              </a:solidFill>
            </a:endParaRPr>
          </a:p>
          <a:p>
            <a:endParaRPr lang="nl-NL" b="1" dirty="0">
              <a:solidFill>
                <a:srgbClr val="7030A0"/>
              </a:solidFill>
            </a:endParaRPr>
          </a:p>
          <a:p>
            <a:endParaRPr lang="nl-NL" b="1" dirty="0">
              <a:solidFill>
                <a:srgbClr val="7030A0"/>
              </a:solidFill>
            </a:endParaRPr>
          </a:p>
          <a:p>
            <a:endParaRPr lang="nl-NL" b="1" dirty="0">
              <a:solidFill>
                <a:srgbClr val="7030A0"/>
              </a:solidFill>
            </a:endParaRPr>
          </a:p>
          <a:p>
            <a:r>
              <a:rPr lang="nl-NL" b="1" dirty="0">
                <a:solidFill>
                  <a:srgbClr val="7030A0"/>
                </a:solidFill>
              </a:rPr>
              <a:t>       		                Welzijn op Recept </a:t>
            </a: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r>
              <a:rPr lang="nl-NL" b="1" dirty="0">
                <a:solidFill>
                  <a:schemeClr val="accent4"/>
                </a:solidFill>
              </a:rPr>
              <a:t>		</a:t>
            </a:r>
          </a:p>
          <a:p>
            <a:r>
              <a:rPr lang="nl-NL" b="1" dirty="0">
                <a:solidFill>
                  <a:schemeClr val="accent4"/>
                </a:solidFill>
              </a:rPr>
              <a:t>			        Valpreventie</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p:txBody>
      </p:sp>
      <p:pic>
        <p:nvPicPr>
          <p:cNvPr id="8" name="Picture 11">
            <a:extLst>
              <a:ext uri="{FF2B5EF4-FFF2-40B4-BE49-F238E27FC236}">
                <a16:creationId xmlns:a16="http://schemas.microsoft.com/office/drawing/2014/main" id="{624D8835-1B6F-4CCF-AB0F-9BDC61D0A7B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5188" y="7877"/>
            <a:ext cx="2173423" cy="88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kstvak 3">
            <a:extLst>
              <a:ext uri="{FF2B5EF4-FFF2-40B4-BE49-F238E27FC236}">
                <a16:creationId xmlns:a16="http://schemas.microsoft.com/office/drawing/2014/main" id="{E49EB025-C4DB-419C-B47B-7E319A7B0806}"/>
              </a:ext>
            </a:extLst>
          </p:cNvPr>
          <p:cNvSpPr txBox="1">
            <a:spLocks noChangeArrowheads="1"/>
          </p:cNvSpPr>
          <p:nvPr/>
        </p:nvSpPr>
        <p:spPr bwMode="auto">
          <a:xfrm>
            <a:off x="2290823" y="222499"/>
            <a:ext cx="972753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nl-NL" altLang="nl-NL" sz="2800" dirty="0"/>
              <a:t>Samenwerking Sociaal en Medisch domein – K</a:t>
            </a:r>
            <a:r>
              <a:rPr lang="en-US" altLang="nl-NL" sz="2800" dirty="0"/>
              <a:t>etenaanpakken </a:t>
            </a:r>
            <a:endParaRPr lang="nl-NL" altLang="nl-NL" sz="2800" dirty="0"/>
          </a:p>
        </p:txBody>
      </p:sp>
      <p:cxnSp>
        <p:nvCxnSpPr>
          <p:cNvPr id="10" name="Rechte verbindingslijn 34">
            <a:extLst>
              <a:ext uri="{FF2B5EF4-FFF2-40B4-BE49-F238E27FC236}">
                <a16:creationId xmlns:a16="http://schemas.microsoft.com/office/drawing/2014/main" id="{95C4B5D5-C8BC-431C-984A-A503684E8299}"/>
              </a:ext>
            </a:extLst>
          </p:cNvPr>
          <p:cNvCxnSpPr>
            <a:cxnSpLocks/>
          </p:cNvCxnSpPr>
          <p:nvPr/>
        </p:nvCxnSpPr>
        <p:spPr>
          <a:xfrm>
            <a:off x="0" y="920025"/>
            <a:ext cx="12192000" cy="0"/>
          </a:xfrm>
          <a:prstGeom prst="line">
            <a:avLst/>
          </a:prstGeom>
        </p:spPr>
        <p:style>
          <a:lnRef idx="1">
            <a:schemeClr val="dk1"/>
          </a:lnRef>
          <a:fillRef idx="0">
            <a:schemeClr val="dk1"/>
          </a:fillRef>
          <a:effectRef idx="0">
            <a:schemeClr val="dk1"/>
          </a:effectRef>
          <a:fontRef idx="minor">
            <a:schemeClr val="tx1"/>
          </a:fontRef>
        </p:style>
      </p:cxnSp>
      <p:graphicFrame>
        <p:nvGraphicFramePr>
          <p:cNvPr id="17" name="Tijdelijke aanduiding voor inhoud 4">
            <a:extLst>
              <a:ext uri="{FF2B5EF4-FFF2-40B4-BE49-F238E27FC236}">
                <a16:creationId xmlns:a16="http://schemas.microsoft.com/office/drawing/2014/main" id="{253F070D-CEC9-3C68-E649-004317649F7B}"/>
              </a:ext>
            </a:extLst>
          </p:cNvPr>
          <p:cNvGraphicFramePr>
            <a:graphicFrameLocks noGrp="1"/>
          </p:cNvGraphicFramePr>
          <p:nvPr>
            <p:ph idx="1"/>
            <p:extLst>
              <p:ext uri="{D42A27DB-BD31-4B8C-83A1-F6EECF244321}">
                <p14:modId xmlns:p14="http://schemas.microsoft.com/office/powerpoint/2010/main" val="3487832892"/>
              </p:ext>
            </p:extLst>
          </p:nvPr>
        </p:nvGraphicFramePr>
        <p:xfrm>
          <a:off x="4704015" y="4313937"/>
          <a:ext cx="7411121" cy="159200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18" name="Afbeelding 5">
            <a:extLst>
              <a:ext uri="{FF2B5EF4-FFF2-40B4-BE49-F238E27FC236}">
                <a16:creationId xmlns:a16="http://schemas.microsoft.com/office/drawing/2014/main" id="{D9910F02-DE68-C1CC-CC38-19DBA651BE6E}"/>
              </a:ext>
            </a:extLst>
          </p:cNvPr>
          <p:cNvPicPr>
            <a:picLocks noChangeAspect="1"/>
          </p:cNvPicPr>
          <p:nvPr/>
        </p:nvPicPr>
        <p:blipFill>
          <a:blip r:embed="rId9"/>
          <a:stretch>
            <a:fillRect/>
          </a:stretch>
        </p:blipFill>
        <p:spPr>
          <a:xfrm>
            <a:off x="4768744" y="4798413"/>
            <a:ext cx="624057" cy="624057"/>
          </a:xfrm>
          <a:prstGeom prst="rect">
            <a:avLst/>
          </a:prstGeom>
        </p:spPr>
      </p:pic>
      <p:pic>
        <p:nvPicPr>
          <p:cNvPr id="19" name="Afbeelding 6">
            <a:extLst>
              <a:ext uri="{FF2B5EF4-FFF2-40B4-BE49-F238E27FC236}">
                <a16:creationId xmlns:a16="http://schemas.microsoft.com/office/drawing/2014/main" id="{A5E1205F-AB28-FA42-77CC-34A39763CDED}"/>
              </a:ext>
            </a:extLst>
          </p:cNvPr>
          <p:cNvPicPr>
            <a:picLocks noChangeAspect="1"/>
          </p:cNvPicPr>
          <p:nvPr/>
        </p:nvPicPr>
        <p:blipFill>
          <a:blip r:embed="rId10"/>
          <a:stretch>
            <a:fillRect/>
          </a:stretch>
        </p:blipFill>
        <p:spPr>
          <a:xfrm>
            <a:off x="5415839" y="4865245"/>
            <a:ext cx="557225" cy="557225"/>
          </a:xfrm>
          <a:prstGeom prst="rect">
            <a:avLst/>
          </a:prstGeom>
        </p:spPr>
      </p:pic>
      <p:graphicFrame>
        <p:nvGraphicFramePr>
          <p:cNvPr id="21" name="Tijdelijke aanduiding voor inhoud 4">
            <a:extLst>
              <a:ext uri="{FF2B5EF4-FFF2-40B4-BE49-F238E27FC236}">
                <a16:creationId xmlns:a16="http://schemas.microsoft.com/office/drawing/2014/main" id="{624352B1-119C-2ED0-E32D-1DD905BE6C76}"/>
              </a:ext>
            </a:extLst>
          </p:cNvPr>
          <p:cNvGraphicFramePr>
            <a:graphicFrameLocks/>
          </p:cNvGraphicFramePr>
          <p:nvPr>
            <p:extLst>
              <p:ext uri="{D42A27DB-BD31-4B8C-83A1-F6EECF244321}">
                <p14:modId xmlns:p14="http://schemas.microsoft.com/office/powerpoint/2010/main" val="1742301119"/>
              </p:ext>
            </p:extLst>
          </p:nvPr>
        </p:nvGraphicFramePr>
        <p:xfrm>
          <a:off x="4696125" y="5817945"/>
          <a:ext cx="7419011" cy="817555"/>
        </p:xfrm>
        <a:graphic>
          <a:graphicData uri="http://schemas.openxmlformats.org/drawingml/2006/diagram">
            <dgm:relIds xmlns:dgm="http://schemas.openxmlformats.org/drawingml/2006/diagram" xmlns:r="http://schemas.openxmlformats.org/officeDocument/2006/relationships" r:dm="rId11" r:lo="rId12" r:qs="rId13" r:cs="rId14"/>
          </a:graphicData>
        </a:graphic>
      </p:graphicFrame>
      <p:pic>
        <p:nvPicPr>
          <p:cNvPr id="22" name="Afbeelding 10">
            <a:extLst>
              <a:ext uri="{FF2B5EF4-FFF2-40B4-BE49-F238E27FC236}">
                <a16:creationId xmlns:a16="http://schemas.microsoft.com/office/drawing/2014/main" id="{747C2713-FD1E-D486-97B1-DDF13636CC00}"/>
              </a:ext>
            </a:extLst>
          </p:cNvPr>
          <p:cNvPicPr>
            <a:picLocks noChangeAspect="1"/>
          </p:cNvPicPr>
          <p:nvPr/>
        </p:nvPicPr>
        <p:blipFill>
          <a:blip r:embed="rId16"/>
          <a:stretch>
            <a:fillRect/>
          </a:stretch>
        </p:blipFill>
        <p:spPr>
          <a:xfrm>
            <a:off x="4815482" y="5933241"/>
            <a:ext cx="531019" cy="531019"/>
          </a:xfrm>
          <a:prstGeom prst="rect">
            <a:avLst/>
          </a:prstGeom>
        </p:spPr>
      </p:pic>
      <p:pic>
        <p:nvPicPr>
          <p:cNvPr id="23" name="Afbeelding 8">
            <a:extLst>
              <a:ext uri="{FF2B5EF4-FFF2-40B4-BE49-F238E27FC236}">
                <a16:creationId xmlns:a16="http://schemas.microsoft.com/office/drawing/2014/main" id="{F90F2549-073A-6155-A31B-3C7625181C4D}"/>
              </a:ext>
            </a:extLst>
          </p:cNvPr>
          <p:cNvPicPr>
            <a:picLocks noChangeAspect="1"/>
          </p:cNvPicPr>
          <p:nvPr/>
        </p:nvPicPr>
        <p:blipFill>
          <a:blip r:embed="rId17"/>
          <a:stretch>
            <a:fillRect/>
          </a:stretch>
        </p:blipFill>
        <p:spPr>
          <a:xfrm>
            <a:off x="5395323" y="5928662"/>
            <a:ext cx="544626" cy="544626"/>
          </a:xfrm>
          <a:prstGeom prst="rect">
            <a:avLst/>
          </a:prstGeom>
        </p:spPr>
      </p:pic>
      <p:pic>
        <p:nvPicPr>
          <p:cNvPr id="24" name="Afbeelding 12">
            <a:extLst>
              <a:ext uri="{FF2B5EF4-FFF2-40B4-BE49-F238E27FC236}">
                <a16:creationId xmlns:a16="http://schemas.microsoft.com/office/drawing/2014/main" id="{D54CA3AF-0C8F-D4B7-0DF5-BF045483C1E9}"/>
              </a:ext>
            </a:extLst>
          </p:cNvPr>
          <p:cNvPicPr>
            <a:picLocks noChangeAspect="1"/>
          </p:cNvPicPr>
          <p:nvPr/>
        </p:nvPicPr>
        <p:blipFill>
          <a:blip r:embed="rId18"/>
          <a:stretch>
            <a:fillRect/>
          </a:stretch>
        </p:blipFill>
        <p:spPr>
          <a:xfrm>
            <a:off x="11039956" y="5856980"/>
            <a:ext cx="734313" cy="734313"/>
          </a:xfrm>
          <a:prstGeom prst="rect">
            <a:avLst/>
          </a:prstGeom>
        </p:spPr>
      </p:pic>
      <p:graphicFrame>
        <p:nvGraphicFramePr>
          <p:cNvPr id="25" name="Tijdelijke aanduiding voor inhoud 4">
            <a:extLst>
              <a:ext uri="{FF2B5EF4-FFF2-40B4-BE49-F238E27FC236}">
                <a16:creationId xmlns:a16="http://schemas.microsoft.com/office/drawing/2014/main" id="{73AF6643-3D06-6C10-F84D-348A323F81F3}"/>
              </a:ext>
            </a:extLst>
          </p:cNvPr>
          <p:cNvGraphicFramePr>
            <a:graphicFrameLocks/>
          </p:cNvGraphicFramePr>
          <p:nvPr>
            <p:extLst>
              <p:ext uri="{D42A27DB-BD31-4B8C-83A1-F6EECF244321}">
                <p14:modId xmlns:p14="http://schemas.microsoft.com/office/powerpoint/2010/main" val="1820394464"/>
              </p:ext>
            </p:extLst>
          </p:nvPr>
        </p:nvGraphicFramePr>
        <p:xfrm>
          <a:off x="4704015" y="2433776"/>
          <a:ext cx="7411121" cy="1489727"/>
        </p:xfrm>
        <a:graphic>
          <a:graphicData uri="http://schemas.openxmlformats.org/drawingml/2006/diagram">
            <dgm:relIds xmlns:dgm="http://schemas.openxmlformats.org/drawingml/2006/diagram" xmlns:r="http://schemas.openxmlformats.org/officeDocument/2006/relationships" r:dm="rId19" r:lo="rId20" r:qs="rId21" r:cs="rId22"/>
          </a:graphicData>
        </a:graphic>
      </p:graphicFrame>
      <p:sp>
        <p:nvSpPr>
          <p:cNvPr id="26" name="Rechthoek: afgeronde hoeken 5">
            <a:extLst>
              <a:ext uri="{FF2B5EF4-FFF2-40B4-BE49-F238E27FC236}">
                <a16:creationId xmlns:a16="http://schemas.microsoft.com/office/drawing/2014/main" id="{C180CB98-142B-2904-5AF6-64542CADE8AB}"/>
              </a:ext>
            </a:extLst>
          </p:cNvPr>
          <p:cNvSpPr/>
          <p:nvPr/>
        </p:nvSpPr>
        <p:spPr>
          <a:xfrm>
            <a:off x="8709535" y="3939719"/>
            <a:ext cx="1425600" cy="478161"/>
          </a:xfrm>
          <a:prstGeom prst="roundRect">
            <a:avLst/>
          </a:prstGeom>
          <a:solidFill>
            <a:srgbClr val="5B9BD5">
              <a:lumMod val="20000"/>
              <a:lumOff val="80000"/>
            </a:srgbClr>
          </a:solidFill>
          <a:ln w="19050" cap="flat" cmpd="sng" algn="ctr">
            <a:solidFill>
              <a:srgbClr val="00B0F0"/>
            </a:solidFill>
            <a:prstDash val="solid"/>
            <a:miter lim="800000"/>
          </a:ln>
          <a:effectLst/>
        </p:spPr>
        <p:txBody>
          <a:bodyPr spcFirstLastPara="0" vert="horz" wrap="square" lIns="53340" tIns="53340" rIns="53340" bIns="53340" numCol="1" spcCol="1270" anchor="ctr" anchorCtr="0">
            <a:noAutofit/>
          </a:bodyPr>
          <a:lstStyle/>
          <a:p>
            <a:pPr algn="ctr" defTabSz="622300">
              <a:lnSpc>
                <a:spcPct val="90000"/>
              </a:lnSpc>
              <a:spcBef>
                <a:spcPct val="0"/>
              </a:spcBef>
              <a:spcAft>
                <a:spcPct val="35000"/>
              </a:spcAft>
            </a:pPr>
            <a:r>
              <a:rPr lang="nl-NL" sz="1400" dirty="0">
                <a:solidFill>
                  <a:prstClr val="black">
                    <a:hueOff val="0"/>
                    <a:satOff val="0"/>
                    <a:lumOff val="0"/>
                    <a:alphaOff val="0"/>
                  </a:prstClr>
                </a:solidFill>
                <a:latin typeface="Calibri" panose="020F0502020204030204"/>
              </a:rPr>
              <a:t>Diëtist, fysio, beweegcoach</a:t>
            </a:r>
          </a:p>
        </p:txBody>
      </p:sp>
      <p:sp>
        <p:nvSpPr>
          <p:cNvPr id="27" name="Pijl: rechts 8">
            <a:extLst>
              <a:ext uri="{FF2B5EF4-FFF2-40B4-BE49-F238E27FC236}">
                <a16:creationId xmlns:a16="http://schemas.microsoft.com/office/drawing/2014/main" id="{F0E919F5-D568-2040-FE64-4057C19DD61D}"/>
              </a:ext>
            </a:extLst>
          </p:cNvPr>
          <p:cNvSpPr/>
          <p:nvPr/>
        </p:nvSpPr>
        <p:spPr>
          <a:xfrm rot="5400000">
            <a:off x="9330117" y="3647048"/>
            <a:ext cx="227708" cy="237609"/>
          </a:xfrm>
          <a:prstGeom prst="rightArrow">
            <a:avLst/>
          </a:prstGeom>
          <a:solidFill>
            <a:srgbClr val="00B0F0"/>
          </a:solid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sz="900"/>
          </a:p>
        </p:txBody>
      </p:sp>
      <p:pic>
        <p:nvPicPr>
          <p:cNvPr id="28" name="Afbeelding 10">
            <a:extLst>
              <a:ext uri="{FF2B5EF4-FFF2-40B4-BE49-F238E27FC236}">
                <a16:creationId xmlns:a16="http://schemas.microsoft.com/office/drawing/2014/main" id="{20C32B9C-E74A-A79D-2F24-2FD276188D66}"/>
              </a:ext>
            </a:extLst>
          </p:cNvPr>
          <p:cNvPicPr>
            <a:picLocks noChangeAspect="1"/>
          </p:cNvPicPr>
          <p:nvPr/>
        </p:nvPicPr>
        <p:blipFill>
          <a:blip r:embed="rId24"/>
          <a:stretch>
            <a:fillRect/>
          </a:stretch>
        </p:blipFill>
        <p:spPr>
          <a:xfrm>
            <a:off x="4754194" y="2881262"/>
            <a:ext cx="577468" cy="600796"/>
          </a:xfrm>
          <a:prstGeom prst="rect">
            <a:avLst/>
          </a:prstGeom>
        </p:spPr>
      </p:pic>
      <p:pic>
        <p:nvPicPr>
          <p:cNvPr id="29" name="Afbeelding 12">
            <a:extLst>
              <a:ext uri="{FF2B5EF4-FFF2-40B4-BE49-F238E27FC236}">
                <a16:creationId xmlns:a16="http://schemas.microsoft.com/office/drawing/2014/main" id="{CF832411-3381-68F3-75A6-3852C0B8E6C5}"/>
              </a:ext>
            </a:extLst>
          </p:cNvPr>
          <p:cNvPicPr>
            <a:picLocks noChangeAspect="1"/>
          </p:cNvPicPr>
          <p:nvPr/>
        </p:nvPicPr>
        <p:blipFill>
          <a:blip r:embed="rId25"/>
          <a:stretch>
            <a:fillRect/>
          </a:stretch>
        </p:blipFill>
        <p:spPr>
          <a:xfrm>
            <a:off x="10739217" y="2868339"/>
            <a:ext cx="653994" cy="578163"/>
          </a:xfrm>
          <a:prstGeom prst="rect">
            <a:avLst/>
          </a:prstGeom>
        </p:spPr>
      </p:pic>
      <p:sp>
        <p:nvSpPr>
          <p:cNvPr id="31" name="TextBox 30">
            <a:extLst>
              <a:ext uri="{FF2B5EF4-FFF2-40B4-BE49-F238E27FC236}">
                <a16:creationId xmlns:a16="http://schemas.microsoft.com/office/drawing/2014/main" id="{C003E26F-A677-A539-D96A-3156E3049955}"/>
              </a:ext>
            </a:extLst>
          </p:cNvPr>
          <p:cNvSpPr txBox="1"/>
          <p:nvPr/>
        </p:nvSpPr>
        <p:spPr>
          <a:xfrm>
            <a:off x="149260" y="1428550"/>
            <a:ext cx="2392837" cy="3416320"/>
          </a:xfrm>
          <a:prstGeom prst="rect">
            <a:avLst/>
          </a:prstGeom>
          <a:noFill/>
        </p:spPr>
        <p:txBody>
          <a:bodyPr wrap="square" rtlCol="0">
            <a:spAutoFit/>
          </a:bodyPr>
          <a:lstStyle/>
          <a:p>
            <a:r>
              <a:rPr lang="nl-NL" sz="1600" b="1" dirty="0"/>
              <a:t>Kenmerken</a:t>
            </a:r>
            <a:r>
              <a:rPr lang="nl-NL" sz="1600" dirty="0"/>
              <a:t>:</a:t>
            </a:r>
          </a:p>
          <a:p>
            <a:pPr marL="285750" indent="-285750">
              <a:buFont typeface="Arial" panose="020B0604020202020204" pitchFamily="34" charset="0"/>
              <a:buChar char="•"/>
            </a:pPr>
            <a:r>
              <a:rPr lang="nl-NL" sz="1600" dirty="0"/>
              <a:t>Landelijke aanpakken die in GALA zijn opgenomen</a:t>
            </a:r>
          </a:p>
          <a:p>
            <a:pPr marL="285750" indent="-285750">
              <a:buFont typeface="Arial" panose="020B0604020202020204" pitchFamily="34" charset="0"/>
              <a:buChar char="•"/>
            </a:pPr>
            <a:r>
              <a:rPr lang="nl-NL" sz="1600" dirty="0"/>
              <a:t>Handreikingen beschikbaar of in ontwikkeling</a:t>
            </a:r>
          </a:p>
          <a:p>
            <a:pPr marL="285750" indent="-285750">
              <a:buFont typeface="Arial" panose="020B0604020202020204" pitchFamily="34" charset="0"/>
              <a:buChar char="•"/>
            </a:pPr>
            <a:r>
              <a:rPr lang="nl-NL" sz="1600" dirty="0"/>
              <a:t>Gericht op preventie en leefstijl</a:t>
            </a:r>
          </a:p>
          <a:p>
            <a:pPr marL="285750" indent="-285750">
              <a:buFont typeface="Arial" panose="020B0604020202020204" pitchFamily="34" charset="0"/>
              <a:buChar char="•"/>
            </a:pPr>
            <a:endParaRPr lang="nl-NL" sz="1600" dirty="0"/>
          </a:p>
          <a:p>
            <a:r>
              <a:rPr lang="nl-NL" sz="1600" b="1" dirty="0"/>
              <a:t>Werkwijze</a:t>
            </a:r>
            <a:r>
              <a:rPr lang="nl-NL" sz="1600" dirty="0"/>
              <a:t>:</a:t>
            </a:r>
          </a:p>
          <a:p>
            <a:pPr marL="285750" indent="-285750">
              <a:buFont typeface="Arial" panose="020B0604020202020204" pitchFamily="34" charset="0"/>
              <a:buChar char="•"/>
            </a:pPr>
            <a:r>
              <a:rPr lang="nl-NL" sz="1600" dirty="0"/>
              <a:t>Verantwoordelijkheid ligt bij gemeente</a:t>
            </a:r>
          </a:p>
        </p:txBody>
      </p:sp>
      <p:graphicFrame>
        <p:nvGraphicFramePr>
          <p:cNvPr id="32" name="Tijdelijke aanduiding voor inhoud 4">
            <a:extLst>
              <a:ext uri="{FF2B5EF4-FFF2-40B4-BE49-F238E27FC236}">
                <a16:creationId xmlns:a16="http://schemas.microsoft.com/office/drawing/2014/main" id="{1836500D-17CE-A539-E227-2729B95BF97E}"/>
              </a:ext>
            </a:extLst>
          </p:cNvPr>
          <p:cNvGraphicFramePr>
            <a:graphicFrameLocks/>
          </p:cNvGraphicFramePr>
          <p:nvPr>
            <p:extLst>
              <p:ext uri="{D42A27DB-BD31-4B8C-83A1-F6EECF244321}">
                <p14:modId xmlns:p14="http://schemas.microsoft.com/office/powerpoint/2010/main" val="3373614581"/>
              </p:ext>
            </p:extLst>
          </p:nvPr>
        </p:nvGraphicFramePr>
        <p:xfrm>
          <a:off x="5603588" y="1001020"/>
          <a:ext cx="5767281" cy="1601464"/>
        </p:xfrm>
        <a:graphic>
          <a:graphicData uri="http://schemas.openxmlformats.org/drawingml/2006/diagram">
            <dgm:relIds xmlns:dgm="http://schemas.openxmlformats.org/drawingml/2006/diagram" xmlns:r="http://schemas.openxmlformats.org/officeDocument/2006/relationships" r:dm="rId26" r:lo="rId27" r:qs="rId28" r:cs="rId29"/>
          </a:graphicData>
        </a:graphic>
      </p:graphicFrame>
      <p:sp>
        <p:nvSpPr>
          <p:cNvPr id="33" name="Rechthoek: afgeronde hoeken 4">
            <a:extLst>
              <a:ext uri="{FF2B5EF4-FFF2-40B4-BE49-F238E27FC236}">
                <a16:creationId xmlns:a16="http://schemas.microsoft.com/office/drawing/2014/main" id="{2250B72C-AF97-E364-4397-B15475703F9C}"/>
              </a:ext>
            </a:extLst>
          </p:cNvPr>
          <p:cNvSpPr/>
          <p:nvPr/>
        </p:nvSpPr>
        <p:spPr>
          <a:xfrm>
            <a:off x="4704015" y="1421633"/>
            <a:ext cx="1428917" cy="900000"/>
          </a:xfrm>
          <a:prstGeom prst="roundRect">
            <a:avLst/>
          </a:prstGeom>
          <a:solidFill>
            <a:schemeClr val="accent6">
              <a:lumMod val="20000"/>
              <a:lumOff val="80000"/>
            </a:schemeClr>
          </a:solidFill>
          <a:ln w="1905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4" name="Pijl: rechts 6">
            <a:extLst>
              <a:ext uri="{FF2B5EF4-FFF2-40B4-BE49-F238E27FC236}">
                <a16:creationId xmlns:a16="http://schemas.microsoft.com/office/drawing/2014/main" id="{AD04AB76-4A03-29FA-590A-2BEEB395CA5F}"/>
              </a:ext>
            </a:extLst>
          </p:cNvPr>
          <p:cNvSpPr/>
          <p:nvPr/>
        </p:nvSpPr>
        <p:spPr>
          <a:xfrm>
            <a:off x="6638380" y="1691172"/>
            <a:ext cx="482535" cy="287656"/>
          </a:xfrm>
          <a:prstGeom prst="rightArrow">
            <a:avLst/>
          </a:prstGeom>
          <a:solidFill>
            <a:srgbClr val="00B050"/>
          </a:solidFill>
          <a:ln>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35" name="Afbeelding 10">
            <a:extLst>
              <a:ext uri="{FF2B5EF4-FFF2-40B4-BE49-F238E27FC236}">
                <a16:creationId xmlns:a16="http://schemas.microsoft.com/office/drawing/2014/main" id="{E0D0ECC9-A4F8-35D9-A0AC-E32B8ADBBAB3}"/>
              </a:ext>
            </a:extLst>
          </p:cNvPr>
          <p:cNvPicPr>
            <a:picLocks noChangeAspect="1"/>
          </p:cNvPicPr>
          <p:nvPr/>
        </p:nvPicPr>
        <p:blipFill>
          <a:blip r:embed="rId31"/>
          <a:stretch>
            <a:fillRect/>
          </a:stretch>
        </p:blipFill>
        <p:spPr>
          <a:xfrm>
            <a:off x="4696125" y="1487103"/>
            <a:ext cx="786546" cy="786546"/>
          </a:xfrm>
          <a:prstGeom prst="rect">
            <a:avLst/>
          </a:prstGeom>
        </p:spPr>
      </p:pic>
      <p:pic>
        <p:nvPicPr>
          <p:cNvPr id="36" name="Afbeelding 12">
            <a:extLst>
              <a:ext uri="{FF2B5EF4-FFF2-40B4-BE49-F238E27FC236}">
                <a16:creationId xmlns:a16="http://schemas.microsoft.com/office/drawing/2014/main" id="{E543C93D-AC4A-BE1D-45C7-35DEB4C6528A}"/>
              </a:ext>
            </a:extLst>
          </p:cNvPr>
          <p:cNvPicPr>
            <a:picLocks noChangeAspect="1"/>
          </p:cNvPicPr>
          <p:nvPr/>
        </p:nvPicPr>
        <p:blipFill>
          <a:blip r:embed="rId32"/>
          <a:stretch>
            <a:fillRect/>
          </a:stretch>
        </p:blipFill>
        <p:spPr>
          <a:xfrm>
            <a:off x="5331661" y="1569709"/>
            <a:ext cx="611016" cy="611016"/>
          </a:xfrm>
          <a:prstGeom prst="rect">
            <a:avLst/>
          </a:prstGeom>
        </p:spPr>
      </p:pic>
      <p:sp>
        <p:nvSpPr>
          <p:cNvPr id="37" name="Rechthoek: afgeronde hoeken 5">
            <a:extLst>
              <a:ext uri="{FF2B5EF4-FFF2-40B4-BE49-F238E27FC236}">
                <a16:creationId xmlns:a16="http://schemas.microsoft.com/office/drawing/2014/main" id="{60738C01-39A4-E8A0-22CC-C22AD5829B1D}"/>
              </a:ext>
            </a:extLst>
          </p:cNvPr>
          <p:cNvSpPr/>
          <p:nvPr/>
        </p:nvSpPr>
        <p:spPr>
          <a:xfrm>
            <a:off x="10648136" y="1401066"/>
            <a:ext cx="1467000" cy="900000"/>
          </a:xfrm>
          <a:prstGeom prst="roundRect">
            <a:avLst/>
          </a:prstGeom>
          <a:solidFill>
            <a:schemeClr val="accent6">
              <a:lumMod val="20000"/>
              <a:lumOff val="80000"/>
            </a:schemeClr>
          </a:solidFill>
          <a:ln w="1905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8" name="Pijl: rechts 7">
            <a:extLst>
              <a:ext uri="{FF2B5EF4-FFF2-40B4-BE49-F238E27FC236}">
                <a16:creationId xmlns:a16="http://schemas.microsoft.com/office/drawing/2014/main" id="{A6FFB8BC-ADD6-408D-A458-1350872BA9CF}"/>
              </a:ext>
            </a:extLst>
          </p:cNvPr>
          <p:cNvSpPr/>
          <p:nvPr/>
        </p:nvSpPr>
        <p:spPr>
          <a:xfrm>
            <a:off x="9901156" y="1691173"/>
            <a:ext cx="467959" cy="287656"/>
          </a:xfrm>
          <a:prstGeom prst="rightArrow">
            <a:avLst/>
          </a:prstGeom>
          <a:solidFill>
            <a:srgbClr val="00B050"/>
          </a:solidFill>
          <a:ln>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39" name="Afbeelding 14">
            <a:extLst>
              <a:ext uri="{FF2B5EF4-FFF2-40B4-BE49-F238E27FC236}">
                <a16:creationId xmlns:a16="http://schemas.microsoft.com/office/drawing/2014/main" id="{C4E358F0-648C-FC90-5648-D014D13BA9F1}"/>
              </a:ext>
            </a:extLst>
          </p:cNvPr>
          <p:cNvPicPr>
            <a:picLocks noChangeAspect="1"/>
          </p:cNvPicPr>
          <p:nvPr/>
        </p:nvPicPr>
        <p:blipFill>
          <a:blip r:embed="rId33"/>
          <a:stretch>
            <a:fillRect/>
          </a:stretch>
        </p:blipFill>
        <p:spPr>
          <a:xfrm>
            <a:off x="10720848" y="1565477"/>
            <a:ext cx="629798" cy="629798"/>
          </a:xfrm>
          <a:prstGeom prst="rect">
            <a:avLst/>
          </a:prstGeom>
        </p:spPr>
      </p:pic>
      <p:pic>
        <p:nvPicPr>
          <p:cNvPr id="40" name="Afbeelding 16">
            <a:extLst>
              <a:ext uri="{FF2B5EF4-FFF2-40B4-BE49-F238E27FC236}">
                <a16:creationId xmlns:a16="http://schemas.microsoft.com/office/drawing/2014/main" id="{0C4F4369-0922-0437-B43B-A9DA20639F2A}"/>
              </a:ext>
            </a:extLst>
          </p:cNvPr>
          <p:cNvPicPr>
            <a:picLocks noChangeAspect="1"/>
          </p:cNvPicPr>
          <p:nvPr/>
        </p:nvPicPr>
        <p:blipFill>
          <a:blip r:embed="rId34"/>
          <a:stretch>
            <a:fillRect/>
          </a:stretch>
        </p:blipFill>
        <p:spPr>
          <a:xfrm>
            <a:off x="11565262" y="1782528"/>
            <a:ext cx="443706" cy="443706"/>
          </a:xfrm>
          <a:prstGeom prst="rect">
            <a:avLst/>
          </a:prstGeom>
        </p:spPr>
      </p:pic>
      <p:pic>
        <p:nvPicPr>
          <p:cNvPr id="41" name="Afbeelding 22">
            <a:extLst>
              <a:ext uri="{FF2B5EF4-FFF2-40B4-BE49-F238E27FC236}">
                <a16:creationId xmlns:a16="http://schemas.microsoft.com/office/drawing/2014/main" id="{C83FFEDB-221A-BED4-DC16-5978941019A0}"/>
              </a:ext>
            </a:extLst>
          </p:cNvPr>
          <p:cNvPicPr>
            <a:picLocks noChangeAspect="1"/>
          </p:cNvPicPr>
          <p:nvPr/>
        </p:nvPicPr>
        <p:blipFill>
          <a:blip r:embed="rId35"/>
          <a:stretch>
            <a:fillRect/>
          </a:stretch>
        </p:blipFill>
        <p:spPr>
          <a:xfrm>
            <a:off x="11298398" y="1428550"/>
            <a:ext cx="421817" cy="421817"/>
          </a:xfrm>
          <a:prstGeom prst="rect">
            <a:avLst/>
          </a:prstGeom>
        </p:spPr>
      </p:pic>
      <p:pic>
        <p:nvPicPr>
          <p:cNvPr id="2" name="Afbeelding 1">
            <a:extLst>
              <a:ext uri="{FF2B5EF4-FFF2-40B4-BE49-F238E27FC236}">
                <a16:creationId xmlns:a16="http://schemas.microsoft.com/office/drawing/2014/main" id="{3321E2C0-B988-64FF-E23F-C6D8F19D3F7B}"/>
              </a:ext>
            </a:extLst>
          </p:cNvPr>
          <p:cNvPicPr>
            <a:picLocks noChangeAspect="1"/>
          </p:cNvPicPr>
          <p:nvPr/>
        </p:nvPicPr>
        <p:blipFill>
          <a:blip r:embed="rId36"/>
          <a:stretch>
            <a:fillRect/>
          </a:stretch>
        </p:blipFill>
        <p:spPr>
          <a:xfrm>
            <a:off x="11347235" y="4798413"/>
            <a:ext cx="624057" cy="624057"/>
          </a:xfrm>
          <a:prstGeom prst="rect">
            <a:avLst/>
          </a:prstGeom>
        </p:spPr>
      </p:pic>
      <p:cxnSp>
        <p:nvCxnSpPr>
          <p:cNvPr id="6" name="Rechte verbindingslijn 5">
            <a:extLst>
              <a:ext uri="{FF2B5EF4-FFF2-40B4-BE49-F238E27FC236}">
                <a16:creationId xmlns:a16="http://schemas.microsoft.com/office/drawing/2014/main" id="{7ED766B4-03DA-61DC-F674-86707BEF273D}"/>
              </a:ext>
            </a:extLst>
          </p:cNvPr>
          <p:cNvCxnSpPr>
            <a:cxnSpLocks/>
          </p:cNvCxnSpPr>
          <p:nvPr/>
        </p:nvCxnSpPr>
        <p:spPr>
          <a:xfrm>
            <a:off x="2663015" y="2601226"/>
            <a:ext cx="9528985" cy="0"/>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cxnSp>
        <p:nvCxnSpPr>
          <p:cNvPr id="7" name="Rechte verbindingslijn 6">
            <a:extLst>
              <a:ext uri="{FF2B5EF4-FFF2-40B4-BE49-F238E27FC236}">
                <a16:creationId xmlns:a16="http://schemas.microsoft.com/office/drawing/2014/main" id="{4E006630-545D-27CB-5B12-7E4786101496}"/>
              </a:ext>
            </a:extLst>
          </p:cNvPr>
          <p:cNvCxnSpPr>
            <a:cxnSpLocks/>
          </p:cNvCxnSpPr>
          <p:nvPr/>
        </p:nvCxnSpPr>
        <p:spPr>
          <a:xfrm>
            <a:off x="2663015" y="4493491"/>
            <a:ext cx="9528985" cy="0"/>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cxnSp>
        <p:nvCxnSpPr>
          <p:cNvPr id="11" name="Rechte verbindingslijn 10">
            <a:extLst>
              <a:ext uri="{FF2B5EF4-FFF2-40B4-BE49-F238E27FC236}">
                <a16:creationId xmlns:a16="http://schemas.microsoft.com/office/drawing/2014/main" id="{484A434B-9B31-C2C8-11F1-B7C58D89F79B}"/>
              </a:ext>
            </a:extLst>
          </p:cNvPr>
          <p:cNvCxnSpPr>
            <a:cxnSpLocks/>
          </p:cNvCxnSpPr>
          <p:nvPr/>
        </p:nvCxnSpPr>
        <p:spPr>
          <a:xfrm>
            <a:off x="2663015" y="5669213"/>
            <a:ext cx="9528985" cy="0"/>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pic>
        <p:nvPicPr>
          <p:cNvPr id="15" name="Afbeelding 14">
            <a:extLst>
              <a:ext uri="{FF2B5EF4-FFF2-40B4-BE49-F238E27FC236}">
                <a16:creationId xmlns:a16="http://schemas.microsoft.com/office/drawing/2014/main" id="{8C566CED-B764-C06A-4AA5-8AA6737FF338}"/>
              </a:ext>
            </a:extLst>
          </p:cNvPr>
          <p:cNvPicPr>
            <a:picLocks noChangeAspect="1"/>
          </p:cNvPicPr>
          <p:nvPr/>
        </p:nvPicPr>
        <p:blipFill>
          <a:blip r:embed="rId37"/>
          <a:stretch>
            <a:fillRect/>
          </a:stretch>
        </p:blipFill>
        <p:spPr>
          <a:xfrm>
            <a:off x="11393129" y="2917043"/>
            <a:ext cx="578163" cy="578163"/>
          </a:xfrm>
          <a:prstGeom prst="rect">
            <a:avLst/>
          </a:prstGeom>
        </p:spPr>
      </p:pic>
      <p:pic>
        <p:nvPicPr>
          <p:cNvPr id="43" name="Afbeelding 42">
            <a:extLst>
              <a:ext uri="{FF2B5EF4-FFF2-40B4-BE49-F238E27FC236}">
                <a16:creationId xmlns:a16="http://schemas.microsoft.com/office/drawing/2014/main" id="{FB7E0B60-45BA-3A82-4256-0B4750A4CC36}"/>
              </a:ext>
            </a:extLst>
          </p:cNvPr>
          <p:cNvPicPr>
            <a:picLocks noChangeAspect="1"/>
          </p:cNvPicPr>
          <p:nvPr/>
        </p:nvPicPr>
        <p:blipFill>
          <a:blip r:embed="rId38"/>
          <a:stretch>
            <a:fillRect/>
          </a:stretch>
        </p:blipFill>
        <p:spPr>
          <a:xfrm>
            <a:off x="5382913" y="2915737"/>
            <a:ext cx="577468" cy="577468"/>
          </a:xfrm>
          <a:prstGeom prst="rect">
            <a:avLst/>
          </a:prstGeom>
        </p:spPr>
      </p:pic>
      <p:sp>
        <p:nvSpPr>
          <p:cNvPr id="47" name="Tekstvak 46">
            <a:extLst>
              <a:ext uri="{FF2B5EF4-FFF2-40B4-BE49-F238E27FC236}">
                <a16:creationId xmlns:a16="http://schemas.microsoft.com/office/drawing/2014/main" id="{C2B1BBB1-7D06-38A7-C43A-BA68A7F649A3}"/>
              </a:ext>
            </a:extLst>
          </p:cNvPr>
          <p:cNvSpPr txBox="1"/>
          <p:nvPr/>
        </p:nvSpPr>
        <p:spPr>
          <a:xfrm>
            <a:off x="4691979" y="3847160"/>
            <a:ext cx="3366652" cy="646331"/>
          </a:xfrm>
          <a:prstGeom prst="rect">
            <a:avLst/>
          </a:prstGeom>
          <a:noFill/>
        </p:spPr>
        <p:txBody>
          <a:bodyPr wrap="square" rtlCol="0">
            <a:spAutoFit/>
          </a:bodyPr>
          <a:lstStyle/>
          <a:p>
            <a:r>
              <a:rPr lang="nl-NL" sz="1200" b="1" dirty="0"/>
              <a:t>In DH</a:t>
            </a:r>
            <a:r>
              <a:rPr lang="nl-NL" sz="1200" dirty="0"/>
              <a:t>: SLIMMER, </a:t>
            </a:r>
            <a:r>
              <a:rPr lang="nl-NL" sz="1200" dirty="0" err="1"/>
              <a:t>CooL</a:t>
            </a:r>
            <a:r>
              <a:rPr lang="nl-NL" sz="1200" dirty="0"/>
              <a:t>, </a:t>
            </a:r>
            <a:r>
              <a:rPr lang="nl-NL" sz="1200" dirty="0" err="1"/>
              <a:t>BeweegKuur</a:t>
            </a:r>
            <a:r>
              <a:rPr lang="nl-NL" sz="1200" dirty="0"/>
              <a:t>, Samen Sportief in Beweging</a:t>
            </a:r>
          </a:p>
          <a:p>
            <a:r>
              <a:rPr lang="nl-NL" sz="1200" b="1" dirty="0"/>
              <a:t>Kinder-GLI</a:t>
            </a:r>
            <a:r>
              <a:rPr lang="nl-NL" sz="1200" dirty="0"/>
              <a:t>: Kind naar Gezonder Gewicht </a:t>
            </a:r>
          </a:p>
        </p:txBody>
      </p:sp>
      <p:cxnSp>
        <p:nvCxnSpPr>
          <p:cNvPr id="12" name="Rechte verbindingslijn 11">
            <a:extLst>
              <a:ext uri="{FF2B5EF4-FFF2-40B4-BE49-F238E27FC236}">
                <a16:creationId xmlns:a16="http://schemas.microsoft.com/office/drawing/2014/main" id="{5F3C46E0-5C6F-8E74-5FE0-CF3E3CCBBCEC}"/>
              </a:ext>
            </a:extLst>
          </p:cNvPr>
          <p:cNvCxnSpPr>
            <a:cxnSpLocks/>
          </p:cNvCxnSpPr>
          <p:nvPr/>
        </p:nvCxnSpPr>
        <p:spPr>
          <a:xfrm>
            <a:off x="2663015" y="920025"/>
            <a:ext cx="0" cy="593797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Tekstvak 49">
            <a:extLst>
              <a:ext uri="{FF2B5EF4-FFF2-40B4-BE49-F238E27FC236}">
                <a16:creationId xmlns:a16="http://schemas.microsoft.com/office/drawing/2014/main" id="{1DF0DF2E-F0FC-CB26-12CE-A26BFA8D5267}"/>
              </a:ext>
            </a:extLst>
          </p:cNvPr>
          <p:cNvSpPr txBox="1"/>
          <p:nvPr/>
        </p:nvSpPr>
        <p:spPr>
          <a:xfrm>
            <a:off x="2640053" y="2321191"/>
            <a:ext cx="1187352" cy="246221"/>
          </a:xfrm>
          <a:prstGeom prst="rect">
            <a:avLst/>
          </a:prstGeom>
          <a:noFill/>
        </p:spPr>
        <p:txBody>
          <a:bodyPr wrap="square" rtlCol="0">
            <a:spAutoFit/>
          </a:bodyPr>
          <a:lstStyle/>
          <a:p>
            <a:r>
              <a:rPr lang="nl-NL" sz="1000" i="1" dirty="0">
                <a:hlinkClick r:id="rId39">
                  <a:extLst>
                    <a:ext uri="{A12FA001-AC4F-418D-AE19-62706E023703}">
                      <ahyp:hlinkClr xmlns:ahyp="http://schemas.microsoft.com/office/drawing/2018/hyperlinkcolor" val="tx"/>
                    </a:ext>
                  </a:extLst>
                </a:hlinkClick>
              </a:rPr>
              <a:t>Link meer info</a:t>
            </a:r>
            <a:endParaRPr lang="nl-NL" sz="1000" i="1" dirty="0"/>
          </a:p>
        </p:txBody>
      </p:sp>
      <p:sp>
        <p:nvSpPr>
          <p:cNvPr id="51" name="Tekstvak 50">
            <a:extLst>
              <a:ext uri="{FF2B5EF4-FFF2-40B4-BE49-F238E27FC236}">
                <a16:creationId xmlns:a16="http://schemas.microsoft.com/office/drawing/2014/main" id="{3BF18D8B-8C4F-53FD-B40D-DDBEBF9D69BA}"/>
              </a:ext>
            </a:extLst>
          </p:cNvPr>
          <p:cNvSpPr txBox="1"/>
          <p:nvPr/>
        </p:nvSpPr>
        <p:spPr>
          <a:xfrm>
            <a:off x="2630595" y="4206260"/>
            <a:ext cx="1187352" cy="246221"/>
          </a:xfrm>
          <a:prstGeom prst="rect">
            <a:avLst/>
          </a:prstGeom>
          <a:noFill/>
        </p:spPr>
        <p:txBody>
          <a:bodyPr wrap="square" rtlCol="0">
            <a:spAutoFit/>
          </a:bodyPr>
          <a:lstStyle/>
          <a:p>
            <a:r>
              <a:rPr lang="nl-NL" sz="1000" i="1" dirty="0">
                <a:hlinkClick r:id="rId40">
                  <a:extLst>
                    <a:ext uri="{A12FA001-AC4F-418D-AE19-62706E023703}">
                      <ahyp:hlinkClr xmlns:ahyp="http://schemas.microsoft.com/office/drawing/2018/hyperlinkcolor" val="tx"/>
                    </a:ext>
                  </a:extLst>
                </a:hlinkClick>
              </a:rPr>
              <a:t>Link meer info</a:t>
            </a:r>
            <a:endParaRPr lang="nl-NL" sz="1000" i="1" dirty="0"/>
          </a:p>
        </p:txBody>
      </p:sp>
      <p:sp>
        <p:nvSpPr>
          <p:cNvPr id="52" name="Tekstvak 51">
            <a:extLst>
              <a:ext uri="{FF2B5EF4-FFF2-40B4-BE49-F238E27FC236}">
                <a16:creationId xmlns:a16="http://schemas.microsoft.com/office/drawing/2014/main" id="{636F459D-7DA1-D354-3076-5047A311B631}"/>
              </a:ext>
            </a:extLst>
          </p:cNvPr>
          <p:cNvSpPr txBox="1"/>
          <p:nvPr/>
        </p:nvSpPr>
        <p:spPr>
          <a:xfrm>
            <a:off x="2640053" y="5386122"/>
            <a:ext cx="1187352" cy="246221"/>
          </a:xfrm>
          <a:prstGeom prst="rect">
            <a:avLst/>
          </a:prstGeom>
          <a:noFill/>
        </p:spPr>
        <p:txBody>
          <a:bodyPr wrap="square" rtlCol="0">
            <a:spAutoFit/>
          </a:bodyPr>
          <a:lstStyle/>
          <a:p>
            <a:r>
              <a:rPr lang="nl-NL" sz="1000" i="1" dirty="0">
                <a:hlinkClick r:id="rId41">
                  <a:extLst>
                    <a:ext uri="{A12FA001-AC4F-418D-AE19-62706E023703}">
                      <ahyp:hlinkClr xmlns:ahyp="http://schemas.microsoft.com/office/drawing/2018/hyperlinkcolor" val="tx"/>
                    </a:ext>
                  </a:extLst>
                </a:hlinkClick>
              </a:rPr>
              <a:t>Link meer info</a:t>
            </a:r>
            <a:endParaRPr lang="nl-NL" sz="1000" i="1" dirty="0"/>
          </a:p>
        </p:txBody>
      </p:sp>
      <p:sp>
        <p:nvSpPr>
          <p:cNvPr id="53" name="Tekstvak 52">
            <a:extLst>
              <a:ext uri="{FF2B5EF4-FFF2-40B4-BE49-F238E27FC236}">
                <a16:creationId xmlns:a16="http://schemas.microsoft.com/office/drawing/2014/main" id="{8A5BB00D-736D-3B54-275C-E5B40E4A9B5F}"/>
              </a:ext>
            </a:extLst>
          </p:cNvPr>
          <p:cNvSpPr txBox="1"/>
          <p:nvPr/>
        </p:nvSpPr>
        <p:spPr>
          <a:xfrm>
            <a:off x="2640053" y="6555385"/>
            <a:ext cx="1187352" cy="246221"/>
          </a:xfrm>
          <a:prstGeom prst="rect">
            <a:avLst/>
          </a:prstGeom>
          <a:noFill/>
        </p:spPr>
        <p:txBody>
          <a:bodyPr wrap="square" rtlCol="0">
            <a:spAutoFit/>
          </a:bodyPr>
          <a:lstStyle/>
          <a:p>
            <a:r>
              <a:rPr lang="nl-NL" sz="1000" i="1" dirty="0">
                <a:hlinkClick r:id="rId42">
                  <a:extLst>
                    <a:ext uri="{A12FA001-AC4F-418D-AE19-62706E023703}">
                      <ahyp:hlinkClr xmlns:ahyp="http://schemas.microsoft.com/office/drawing/2018/hyperlinkcolor" val="tx"/>
                    </a:ext>
                  </a:extLst>
                </a:hlinkClick>
              </a:rPr>
              <a:t>Link meer info</a:t>
            </a:r>
            <a:endParaRPr lang="nl-NL" sz="1000" i="1" dirty="0"/>
          </a:p>
        </p:txBody>
      </p:sp>
    </p:spTree>
    <p:extLst>
      <p:ext uri="{BB962C8B-B14F-4D97-AF65-F5344CB8AC3E}">
        <p14:creationId xmlns:p14="http://schemas.microsoft.com/office/powerpoint/2010/main" val="1583101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11">
            <a:extLst>
              <a:ext uri="{FF2B5EF4-FFF2-40B4-BE49-F238E27FC236}">
                <a16:creationId xmlns:a16="http://schemas.microsoft.com/office/drawing/2014/main" id="{624D8835-1B6F-4CCF-AB0F-9BDC61D0A7B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783" y="88900"/>
            <a:ext cx="2060576" cy="88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kstvak 3">
            <a:extLst>
              <a:ext uri="{FF2B5EF4-FFF2-40B4-BE49-F238E27FC236}">
                <a16:creationId xmlns:a16="http://schemas.microsoft.com/office/drawing/2014/main" id="{E49EB025-C4DB-419C-B47B-7E319A7B0806}"/>
              </a:ext>
            </a:extLst>
          </p:cNvPr>
          <p:cNvSpPr txBox="1">
            <a:spLocks noChangeArrowheads="1"/>
          </p:cNvSpPr>
          <p:nvPr/>
        </p:nvSpPr>
        <p:spPr bwMode="auto">
          <a:xfrm>
            <a:off x="2114551" y="222499"/>
            <a:ext cx="972753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nl-NL" altLang="nl-NL" dirty="0" err="1"/>
              <a:t>Wijksamenwerkingnetwerken</a:t>
            </a:r>
            <a:r>
              <a:rPr lang="nl-NL" altLang="nl-NL" dirty="0"/>
              <a:t>/Netwerken in de wijk</a:t>
            </a:r>
          </a:p>
        </p:txBody>
      </p:sp>
      <p:cxnSp>
        <p:nvCxnSpPr>
          <p:cNvPr id="10" name="Rechte verbindingslijn 34">
            <a:extLst>
              <a:ext uri="{FF2B5EF4-FFF2-40B4-BE49-F238E27FC236}">
                <a16:creationId xmlns:a16="http://schemas.microsoft.com/office/drawing/2014/main" id="{95C4B5D5-C8BC-431C-984A-A503684E8299}"/>
              </a:ext>
            </a:extLst>
          </p:cNvPr>
          <p:cNvCxnSpPr>
            <a:cxnSpLocks/>
          </p:cNvCxnSpPr>
          <p:nvPr/>
        </p:nvCxnSpPr>
        <p:spPr>
          <a:xfrm>
            <a:off x="249382" y="977900"/>
            <a:ext cx="11477105" cy="0"/>
          </a:xfrm>
          <a:prstGeom prst="line">
            <a:avLst/>
          </a:prstGeom>
        </p:spPr>
        <p:style>
          <a:lnRef idx="1">
            <a:schemeClr val="dk1"/>
          </a:lnRef>
          <a:fillRef idx="0">
            <a:schemeClr val="dk1"/>
          </a:fillRef>
          <a:effectRef idx="0">
            <a:schemeClr val="dk1"/>
          </a:effectRef>
          <a:fontRef idx="minor">
            <a:schemeClr val="tx1"/>
          </a:fontRef>
        </p:style>
      </p:cxnSp>
      <p:sp>
        <p:nvSpPr>
          <p:cNvPr id="4" name="TextBox 3">
            <a:extLst>
              <a:ext uri="{FF2B5EF4-FFF2-40B4-BE49-F238E27FC236}">
                <a16:creationId xmlns:a16="http://schemas.microsoft.com/office/drawing/2014/main" id="{8846C005-B65D-5EB4-2EF3-B51331156744}"/>
              </a:ext>
            </a:extLst>
          </p:cNvPr>
          <p:cNvSpPr txBox="1"/>
          <p:nvPr/>
        </p:nvSpPr>
        <p:spPr>
          <a:xfrm>
            <a:off x="6230198" y="2490127"/>
            <a:ext cx="5496283" cy="1754326"/>
          </a:xfrm>
          <a:prstGeom prst="rect">
            <a:avLst/>
          </a:prstGeom>
          <a:solidFill>
            <a:schemeClr val="accent1">
              <a:lumMod val="20000"/>
              <a:lumOff val="80000"/>
            </a:schemeClr>
          </a:solidFill>
          <a:ln>
            <a:noFill/>
          </a:ln>
        </p:spPr>
        <p:txBody>
          <a:bodyPr wrap="square" rtlCol="0">
            <a:spAutoFit/>
          </a:bodyPr>
          <a:lstStyle/>
          <a:p>
            <a:r>
              <a:rPr lang="nl-NL" b="1" dirty="0"/>
              <a:t>Deelnemers</a:t>
            </a:r>
            <a:r>
              <a:rPr lang="nl-NL" dirty="0"/>
              <a:t>:</a:t>
            </a:r>
          </a:p>
          <a:p>
            <a:pPr marL="285750" indent="-285750">
              <a:buFont typeface="Arial" panose="020B0604020202020204" pitchFamily="34" charset="0"/>
              <a:buChar char="•"/>
            </a:pPr>
            <a:r>
              <a:rPr lang="nl-NL" dirty="0"/>
              <a:t>Medisch: eerste lijn (huisarts, POH, wijkverpleging, ggz)</a:t>
            </a:r>
          </a:p>
          <a:p>
            <a:pPr marL="285750" indent="-285750">
              <a:buFont typeface="Arial" panose="020B0604020202020204" pitchFamily="34" charset="0"/>
              <a:buChar char="•"/>
            </a:pPr>
            <a:r>
              <a:rPr lang="nl-NL" dirty="0"/>
              <a:t>Sociaal: community builder, welzijn, ervaringsdeskundigen</a:t>
            </a:r>
          </a:p>
          <a:p>
            <a:pPr marL="285750" indent="-285750">
              <a:buFont typeface="Arial" panose="020B0604020202020204" pitchFamily="34" charset="0"/>
              <a:buChar char="•"/>
            </a:pPr>
            <a:r>
              <a:rPr lang="nl-NL" dirty="0"/>
              <a:t>Overig: </a:t>
            </a:r>
            <a:r>
              <a:rPr lang="nl-NL" dirty="0" err="1"/>
              <a:t>Reos</a:t>
            </a:r>
            <a:r>
              <a:rPr lang="nl-NL" dirty="0"/>
              <a:t> (versterking eerste lijn), gemeente, GGD </a:t>
            </a:r>
          </a:p>
        </p:txBody>
      </p:sp>
      <p:sp>
        <p:nvSpPr>
          <p:cNvPr id="5" name="TextBox 4">
            <a:extLst>
              <a:ext uri="{FF2B5EF4-FFF2-40B4-BE49-F238E27FC236}">
                <a16:creationId xmlns:a16="http://schemas.microsoft.com/office/drawing/2014/main" id="{02A7EA75-04F1-3EF5-2149-9370D3464245}"/>
              </a:ext>
            </a:extLst>
          </p:cNvPr>
          <p:cNvSpPr txBox="1"/>
          <p:nvPr/>
        </p:nvSpPr>
        <p:spPr>
          <a:xfrm>
            <a:off x="1023381" y="4187745"/>
            <a:ext cx="3755582" cy="2308324"/>
          </a:xfrm>
          <a:prstGeom prst="rect">
            <a:avLst/>
          </a:prstGeom>
          <a:solidFill>
            <a:schemeClr val="accent1">
              <a:lumMod val="20000"/>
              <a:lumOff val="80000"/>
            </a:schemeClr>
          </a:solidFill>
          <a:ln>
            <a:noFill/>
          </a:ln>
        </p:spPr>
        <p:txBody>
          <a:bodyPr wrap="square" rtlCol="0">
            <a:spAutoFit/>
          </a:bodyPr>
          <a:lstStyle/>
          <a:p>
            <a:r>
              <a:rPr lang="nl-NL" b="1" dirty="0"/>
              <a:t>In Den Haag</a:t>
            </a:r>
            <a:r>
              <a:rPr lang="nl-NL" dirty="0"/>
              <a:t>:</a:t>
            </a:r>
          </a:p>
          <a:p>
            <a:pPr marL="285750" indent="-285750">
              <a:buFont typeface="Arial" panose="020B0604020202020204" pitchFamily="34" charset="0"/>
              <a:buChar char="•"/>
            </a:pPr>
            <a:r>
              <a:rPr lang="nl-NL" dirty="0"/>
              <a:t>Netwerken integrale ouderenzorg </a:t>
            </a:r>
          </a:p>
          <a:p>
            <a:pPr marL="285750" indent="-285750">
              <a:buFont typeface="Arial" panose="020B0604020202020204" pitchFamily="34" charset="0"/>
              <a:buChar char="•"/>
            </a:pPr>
            <a:r>
              <a:rPr lang="nl-NL" dirty="0"/>
              <a:t>Dementienetwerk</a:t>
            </a:r>
          </a:p>
          <a:p>
            <a:pPr marL="285750" indent="-285750">
              <a:buFont typeface="Arial" panose="020B0604020202020204" pitchFamily="34" charset="0"/>
              <a:buChar char="•"/>
            </a:pPr>
            <a:r>
              <a:rPr lang="nl-NL" dirty="0"/>
              <a:t>Palliatieve zorg netwerk</a:t>
            </a:r>
          </a:p>
          <a:p>
            <a:pPr marL="285750" indent="-285750">
              <a:buFont typeface="Arial" panose="020B0604020202020204" pitchFamily="34" charset="0"/>
              <a:buChar char="•"/>
            </a:pPr>
            <a:r>
              <a:rPr lang="nl-NL" dirty="0"/>
              <a:t>Netwerk overgewicht</a:t>
            </a:r>
          </a:p>
          <a:p>
            <a:pPr marL="285750" indent="-285750">
              <a:buFont typeface="Arial" panose="020B0604020202020204" pitchFamily="34" charset="0"/>
              <a:buChar char="•"/>
            </a:pPr>
            <a:r>
              <a:rPr lang="nl-NL" dirty="0"/>
              <a:t>Wijkpreventieaanpak</a:t>
            </a:r>
          </a:p>
          <a:p>
            <a:pPr marL="285750" indent="-285750">
              <a:buFont typeface="Arial" panose="020B0604020202020204" pitchFamily="34" charset="0"/>
              <a:buChar char="•"/>
            </a:pPr>
            <a:r>
              <a:rPr lang="nl-NL" dirty="0"/>
              <a:t>Haags Steunsysteem</a:t>
            </a:r>
          </a:p>
          <a:p>
            <a:pPr marL="285750" indent="-285750">
              <a:buFont typeface="Arial" panose="020B0604020202020204" pitchFamily="34" charset="0"/>
              <a:buChar char="•"/>
            </a:pPr>
            <a:r>
              <a:rPr lang="nl-NL" dirty="0"/>
              <a:t>Coördinatiegroep 12-</a:t>
            </a:r>
          </a:p>
        </p:txBody>
      </p:sp>
      <p:graphicFrame>
        <p:nvGraphicFramePr>
          <p:cNvPr id="2" name="Diagram 1">
            <a:extLst>
              <a:ext uri="{FF2B5EF4-FFF2-40B4-BE49-F238E27FC236}">
                <a16:creationId xmlns:a16="http://schemas.microsoft.com/office/drawing/2014/main" id="{98DD7033-11EE-FC26-C0F3-408FB7E5E250}"/>
              </a:ext>
            </a:extLst>
          </p:cNvPr>
          <p:cNvGraphicFramePr/>
          <p:nvPr>
            <p:extLst>
              <p:ext uri="{D42A27DB-BD31-4B8C-83A1-F6EECF244321}">
                <p14:modId xmlns:p14="http://schemas.microsoft.com/office/powerpoint/2010/main" val="2229015117"/>
              </p:ext>
            </p:extLst>
          </p:nvPr>
        </p:nvGraphicFramePr>
        <p:xfrm>
          <a:off x="790026" y="1272848"/>
          <a:ext cx="4064000" cy="234862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Tekstvak 2">
            <a:extLst>
              <a:ext uri="{FF2B5EF4-FFF2-40B4-BE49-F238E27FC236}">
                <a16:creationId xmlns:a16="http://schemas.microsoft.com/office/drawing/2014/main" id="{845E861A-12F8-83CB-ED80-0B18994E246C}"/>
              </a:ext>
            </a:extLst>
          </p:cNvPr>
          <p:cNvSpPr txBox="1"/>
          <p:nvPr/>
        </p:nvSpPr>
        <p:spPr>
          <a:xfrm>
            <a:off x="6230198" y="1335151"/>
            <a:ext cx="5496283" cy="923330"/>
          </a:xfrm>
          <a:prstGeom prst="rect">
            <a:avLst/>
          </a:prstGeom>
          <a:solidFill>
            <a:schemeClr val="accent1">
              <a:lumMod val="20000"/>
              <a:lumOff val="80000"/>
            </a:schemeClr>
          </a:solidFill>
          <a:ln>
            <a:noFill/>
          </a:ln>
        </p:spPr>
        <p:txBody>
          <a:bodyPr wrap="square" rtlCol="0">
            <a:spAutoFit/>
          </a:bodyPr>
          <a:lstStyle/>
          <a:p>
            <a:r>
              <a:rPr lang="nl-NL" b="1" dirty="0"/>
              <a:t>Algemeen doel netwerk</a:t>
            </a:r>
            <a:r>
              <a:rPr lang="nl-NL" dirty="0"/>
              <a:t>:</a:t>
            </a:r>
          </a:p>
          <a:p>
            <a:r>
              <a:rPr lang="nl-NL" dirty="0"/>
              <a:t>Juiste zorg op de juiste plek (afschalen/opschalen als nodig), samenwerken, ontlasten eerste lijn</a:t>
            </a:r>
          </a:p>
        </p:txBody>
      </p:sp>
      <p:sp>
        <p:nvSpPr>
          <p:cNvPr id="6" name="Tekstvak 5">
            <a:extLst>
              <a:ext uri="{FF2B5EF4-FFF2-40B4-BE49-F238E27FC236}">
                <a16:creationId xmlns:a16="http://schemas.microsoft.com/office/drawing/2014/main" id="{040CC320-B962-3D99-4783-4A0C1EFBFA32}"/>
              </a:ext>
            </a:extLst>
          </p:cNvPr>
          <p:cNvSpPr txBox="1"/>
          <p:nvPr/>
        </p:nvSpPr>
        <p:spPr>
          <a:xfrm>
            <a:off x="6230200" y="4462391"/>
            <a:ext cx="5496283" cy="1754326"/>
          </a:xfrm>
          <a:prstGeom prst="rect">
            <a:avLst/>
          </a:prstGeom>
          <a:solidFill>
            <a:schemeClr val="accent1">
              <a:lumMod val="20000"/>
              <a:lumOff val="80000"/>
            </a:schemeClr>
          </a:solidFill>
          <a:ln>
            <a:noFill/>
          </a:ln>
        </p:spPr>
        <p:txBody>
          <a:bodyPr wrap="square" rtlCol="0">
            <a:spAutoFit/>
          </a:bodyPr>
          <a:lstStyle/>
          <a:p>
            <a:r>
              <a:rPr lang="nl-NL" b="1" dirty="0"/>
              <a:t>Werkwijze</a:t>
            </a:r>
            <a:r>
              <a:rPr lang="nl-NL" dirty="0"/>
              <a:t>: </a:t>
            </a:r>
          </a:p>
          <a:p>
            <a:pPr marL="285750" indent="-285750">
              <a:buFont typeface="Arial" panose="020B0604020202020204" pitchFamily="34" charset="0"/>
              <a:buChar char="•"/>
            </a:pPr>
            <a:r>
              <a:rPr lang="nl-NL" dirty="0"/>
              <a:t>In een wijk of buurt een periodiek overleg met zorgverleners en ondersteuning</a:t>
            </a:r>
          </a:p>
          <a:p>
            <a:pPr marL="285750" indent="-285750">
              <a:buFont typeface="Arial" panose="020B0604020202020204" pitchFamily="34" charset="0"/>
              <a:buChar char="•"/>
            </a:pPr>
            <a:r>
              <a:rPr lang="nl-NL" dirty="0"/>
              <a:t>Werkwijze verschilt in wie het organiseert, waar het plaatsvindt en soort onderwerpen (bespreking casuïstiek, behoefte en projecten in de wijk)</a:t>
            </a:r>
          </a:p>
        </p:txBody>
      </p:sp>
    </p:spTree>
    <p:extLst>
      <p:ext uri="{BB962C8B-B14F-4D97-AF65-F5344CB8AC3E}">
        <p14:creationId xmlns:p14="http://schemas.microsoft.com/office/powerpoint/2010/main" val="2576956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11">
            <a:extLst>
              <a:ext uri="{FF2B5EF4-FFF2-40B4-BE49-F238E27FC236}">
                <a16:creationId xmlns:a16="http://schemas.microsoft.com/office/drawing/2014/main" id="{624D8835-1B6F-4CCF-AB0F-9BDC61D0A7B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88900"/>
            <a:ext cx="2194359" cy="88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kstvak 3">
            <a:extLst>
              <a:ext uri="{FF2B5EF4-FFF2-40B4-BE49-F238E27FC236}">
                <a16:creationId xmlns:a16="http://schemas.microsoft.com/office/drawing/2014/main" id="{E49EB025-C4DB-419C-B47B-7E319A7B0806}"/>
              </a:ext>
            </a:extLst>
          </p:cNvPr>
          <p:cNvSpPr txBox="1">
            <a:spLocks noChangeArrowheads="1"/>
          </p:cNvSpPr>
          <p:nvPr/>
        </p:nvSpPr>
        <p:spPr bwMode="auto">
          <a:xfrm>
            <a:off x="2114551" y="222499"/>
            <a:ext cx="994366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nl-NL" altLang="nl-NL" sz="2800" dirty="0"/>
              <a:t>Samenwerking Sociaal en medisch domein - (digitale) hulpmiddelen</a:t>
            </a:r>
          </a:p>
        </p:txBody>
      </p:sp>
      <p:cxnSp>
        <p:nvCxnSpPr>
          <p:cNvPr id="10" name="Rechte verbindingslijn 34">
            <a:extLst>
              <a:ext uri="{FF2B5EF4-FFF2-40B4-BE49-F238E27FC236}">
                <a16:creationId xmlns:a16="http://schemas.microsoft.com/office/drawing/2014/main" id="{95C4B5D5-C8BC-431C-984A-A503684E8299}"/>
              </a:ext>
            </a:extLst>
          </p:cNvPr>
          <p:cNvCxnSpPr>
            <a:cxnSpLocks/>
          </p:cNvCxnSpPr>
          <p:nvPr/>
        </p:nvCxnSpPr>
        <p:spPr>
          <a:xfrm>
            <a:off x="228910" y="977900"/>
            <a:ext cx="11477105" cy="0"/>
          </a:xfrm>
          <a:prstGeom prst="line">
            <a:avLst/>
          </a:prstGeom>
        </p:spPr>
        <p:style>
          <a:lnRef idx="1">
            <a:schemeClr val="dk1"/>
          </a:lnRef>
          <a:fillRef idx="0">
            <a:schemeClr val="dk1"/>
          </a:fillRef>
          <a:effectRef idx="0">
            <a:schemeClr val="dk1"/>
          </a:effectRef>
          <a:fontRef idx="minor">
            <a:schemeClr val="tx1"/>
          </a:fontRef>
        </p:style>
      </p:cxnSp>
      <p:sp>
        <p:nvSpPr>
          <p:cNvPr id="4" name="TextBox 3">
            <a:extLst>
              <a:ext uri="{FF2B5EF4-FFF2-40B4-BE49-F238E27FC236}">
                <a16:creationId xmlns:a16="http://schemas.microsoft.com/office/drawing/2014/main" id="{8846C005-B65D-5EB4-2EF3-B51331156744}"/>
              </a:ext>
            </a:extLst>
          </p:cNvPr>
          <p:cNvSpPr txBox="1"/>
          <p:nvPr/>
        </p:nvSpPr>
        <p:spPr>
          <a:xfrm>
            <a:off x="7558608" y="1766281"/>
            <a:ext cx="4273983" cy="2862322"/>
          </a:xfrm>
          <a:prstGeom prst="rect">
            <a:avLst/>
          </a:prstGeom>
          <a:solidFill>
            <a:schemeClr val="accent1">
              <a:lumMod val="20000"/>
              <a:lumOff val="80000"/>
            </a:schemeClr>
          </a:solidFill>
          <a:ln>
            <a:noFill/>
          </a:ln>
        </p:spPr>
        <p:txBody>
          <a:bodyPr wrap="square" rtlCol="0">
            <a:spAutoFit/>
          </a:bodyPr>
          <a:lstStyle/>
          <a:p>
            <a:r>
              <a:rPr lang="nl-NL" b="1" dirty="0"/>
              <a:t>Kenmerken</a:t>
            </a:r>
            <a:r>
              <a:rPr lang="nl-NL" dirty="0"/>
              <a:t>:</a:t>
            </a:r>
          </a:p>
          <a:p>
            <a:pPr marL="285750" indent="-285750">
              <a:buFont typeface="Arial" panose="020B0604020202020204" pitchFamily="34" charset="0"/>
              <a:buChar char="•"/>
            </a:pPr>
            <a:r>
              <a:rPr lang="nl-NL" dirty="0"/>
              <a:t>Overzicht van aanbod </a:t>
            </a:r>
          </a:p>
          <a:p>
            <a:pPr marL="285750" indent="-285750">
              <a:buFont typeface="Arial" panose="020B0604020202020204" pitchFamily="34" charset="0"/>
              <a:buChar char="•"/>
            </a:pPr>
            <a:r>
              <a:rPr lang="nl-NL" dirty="0"/>
              <a:t>Doelgroep zijn de inwoners zelf</a:t>
            </a:r>
          </a:p>
          <a:p>
            <a:pPr marL="285750" indent="-285750">
              <a:buFont typeface="Arial" panose="020B0604020202020204" pitchFamily="34" charset="0"/>
              <a:buChar char="•"/>
            </a:pPr>
            <a:r>
              <a:rPr lang="nl-NL" dirty="0"/>
              <a:t>Doel is versterken van weerbaarheid, (mentale) gezondheid, zingeving, en oplossen van problemen. </a:t>
            </a:r>
          </a:p>
          <a:p>
            <a:pPr marL="285750" indent="-285750">
              <a:buFont typeface="Arial" panose="020B0604020202020204" pitchFamily="34" charset="0"/>
              <a:buChar char="•"/>
            </a:pPr>
            <a:r>
              <a:rPr lang="nl-NL" dirty="0"/>
              <a:t>Gevolg/ indirect doel is dat er minder beroep wordt gedaan op de (eerstelijns)zorg: huisartsen, wijkverpleging, fysio, GGZ</a:t>
            </a:r>
          </a:p>
        </p:txBody>
      </p:sp>
      <p:sp>
        <p:nvSpPr>
          <p:cNvPr id="5" name="TextBox 4">
            <a:extLst>
              <a:ext uri="{FF2B5EF4-FFF2-40B4-BE49-F238E27FC236}">
                <a16:creationId xmlns:a16="http://schemas.microsoft.com/office/drawing/2014/main" id="{02A7EA75-04F1-3EF5-2149-9370D3464245}"/>
              </a:ext>
            </a:extLst>
          </p:cNvPr>
          <p:cNvSpPr txBox="1"/>
          <p:nvPr/>
        </p:nvSpPr>
        <p:spPr>
          <a:xfrm>
            <a:off x="370662" y="4780810"/>
            <a:ext cx="4365675" cy="1754326"/>
          </a:xfrm>
          <a:prstGeom prst="rect">
            <a:avLst/>
          </a:prstGeom>
          <a:solidFill>
            <a:schemeClr val="accent1">
              <a:lumMod val="20000"/>
              <a:lumOff val="80000"/>
            </a:schemeClr>
          </a:solidFill>
          <a:ln>
            <a:noFill/>
          </a:ln>
        </p:spPr>
        <p:txBody>
          <a:bodyPr wrap="square" rtlCol="0">
            <a:spAutoFit/>
          </a:bodyPr>
          <a:lstStyle/>
          <a:p>
            <a:r>
              <a:rPr lang="nl-NL" b="1" dirty="0"/>
              <a:t>In Den Haag</a:t>
            </a:r>
            <a:r>
              <a:rPr lang="nl-NL" dirty="0"/>
              <a:t>:</a:t>
            </a:r>
          </a:p>
          <a:p>
            <a:pPr marL="285750" indent="-285750">
              <a:buFont typeface="Arial" panose="020B0604020202020204" pitchFamily="34" charset="0"/>
              <a:buChar char="•"/>
            </a:pPr>
            <a:r>
              <a:rPr lang="nl-NL" dirty="0"/>
              <a:t>Mentale agenda</a:t>
            </a:r>
          </a:p>
          <a:p>
            <a:pPr marL="285750" indent="-285750">
              <a:buFont typeface="Arial" panose="020B0604020202020204" pitchFamily="34" charset="0"/>
              <a:buChar char="•"/>
            </a:pPr>
            <a:r>
              <a:rPr lang="nl-NL" dirty="0"/>
              <a:t>Technologie voor Thuis</a:t>
            </a:r>
          </a:p>
          <a:p>
            <a:pPr marL="285750" indent="-285750">
              <a:buFont typeface="Arial" panose="020B0604020202020204" pitchFamily="34" charset="0"/>
              <a:buChar char="•"/>
            </a:pPr>
            <a:r>
              <a:rPr lang="nl-NL" dirty="0"/>
              <a:t>Sociale kaart (socialekaartdenhaag.nl, of op wijkniveau site Haags Steunsysteem)</a:t>
            </a:r>
          </a:p>
          <a:p>
            <a:pPr marL="285750" indent="-285750">
              <a:buFont typeface="Arial" panose="020B0604020202020204" pitchFamily="34" charset="0"/>
              <a:buChar char="•"/>
            </a:pPr>
            <a:r>
              <a:rPr lang="nl-NL" dirty="0"/>
              <a:t>Haagsesenioren.nl / wonen voor senioren</a:t>
            </a:r>
          </a:p>
        </p:txBody>
      </p:sp>
      <p:pic>
        <p:nvPicPr>
          <p:cNvPr id="20" name="Graphic 19" descr="Programmer male with solid fill">
            <a:extLst>
              <a:ext uri="{FF2B5EF4-FFF2-40B4-BE49-F238E27FC236}">
                <a16:creationId xmlns:a16="http://schemas.microsoft.com/office/drawing/2014/main" id="{73C8C79E-B9C3-696F-6F20-686F7A26EC6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79823" y="2702014"/>
            <a:ext cx="914400" cy="914400"/>
          </a:xfrm>
          <a:prstGeom prst="rect">
            <a:avLst/>
          </a:prstGeom>
        </p:spPr>
      </p:pic>
      <p:pic>
        <p:nvPicPr>
          <p:cNvPr id="22" name="Graphic 21" descr="Programmer female with solid fill">
            <a:extLst>
              <a:ext uri="{FF2B5EF4-FFF2-40B4-BE49-F238E27FC236}">
                <a16:creationId xmlns:a16="http://schemas.microsoft.com/office/drawing/2014/main" id="{41FC849B-A223-1166-7C54-B7B6E117FCD0}"/>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19928" y="1678818"/>
            <a:ext cx="914400" cy="914400"/>
          </a:xfrm>
          <a:prstGeom prst="rect">
            <a:avLst/>
          </a:prstGeom>
        </p:spPr>
      </p:pic>
      <p:sp>
        <p:nvSpPr>
          <p:cNvPr id="46" name="Oval 45">
            <a:extLst>
              <a:ext uri="{FF2B5EF4-FFF2-40B4-BE49-F238E27FC236}">
                <a16:creationId xmlns:a16="http://schemas.microsoft.com/office/drawing/2014/main" id="{D447DFB8-4989-7877-B912-D5E42D3F74A6}"/>
              </a:ext>
            </a:extLst>
          </p:cNvPr>
          <p:cNvSpPr/>
          <p:nvPr/>
        </p:nvSpPr>
        <p:spPr>
          <a:xfrm>
            <a:off x="3765884" y="1148526"/>
            <a:ext cx="3128211" cy="342347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24" name="Graphic 23" descr="Internet with solid fill">
            <a:extLst>
              <a:ext uri="{FF2B5EF4-FFF2-40B4-BE49-F238E27FC236}">
                <a16:creationId xmlns:a16="http://schemas.microsoft.com/office/drawing/2014/main" id="{AF33A18C-C20B-C2A6-CF2E-6E5A2D99863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254217" y="2318377"/>
            <a:ext cx="914400" cy="914400"/>
          </a:xfrm>
          <a:prstGeom prst="rect">
            <a:avLst/>
          </a:prstGeom>
        </p:spPr>
      </p:pic>
      <p:cxnSp>
        <p:nvCxnSpPr>
          <p:cNvPr id="26" name="Straight Arrow Connector 25">
            <a:extLst>
              <a:ext uri="{FF2B5EF4-FFF2-40B4-BE49-F238E27FC236}">
                <a16:creationId xmlns:a16="http://schemas.microsoft.com/office/drawing/2014/main" id="{EE0CB31B-D7A6-9A53-5ACB-B98E88DBEFC5}"/>
              </a:ext>
            </a:extLst>
          </p:cNvPr>
          <p:cNvCxnSpPr/>
          <p:nvPr/>
        </p:nvCxnSpPr>
        <p:spPr>
          <a:xfrm>
            <a:off x="1534328" y="2318377"/>
            <a:ext cx="505927" cy="274841"/>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8" name="Straight Arrow Connector 27">
            <a:extLst>
              <a:ext uri="{FF2B5EF4-FFF2-40B4-BE49-F238E27FC236}">
                <a16:creationId xmlns:a16="http://schemas.microsoft.com/office/drawing/2014/main" id="{63C135E1-5BDA-FA8D-8DD9-2880D8C2805F}"/>
              </a:ext>
            </a:extLst>
          </p:cNvPr>
          <p:cNvCxnSpPr>
            <a:stCxn id="20" idx="3"/>
          </p:cNvCxnSpPr>
          <p:nvPr/>
        </p:nvCxnSpPr>
        <p:spPr>
          <a:xfrm flipV="1">
            <a:off x="1494223" y="2979598"/>
            <a:ext cx="546032" cy="179616"/>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pic>
        <p:nvPicPr>
          <p:cNvPr id="30" name="Graphic 29" descr="Meditation with solid fill">
            <a:extLst>
              <a:ext uri="{FF2B5EF4-FFF2-40B4-BE49-F238E27FC236}">
                <a16:creationId xmlns:a16="http://schemas.microsoft.com/office/drawing/2014/main" id="{55E12C55-0D46-8083-A6F7-DD2733C17DE7}"/>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574633" y="1729518"/>
            <a:ext cx="635114" cy="635114"/>
          </a:xfrm>
          <a:prstGeom prst="rect">
            <a:avLst/>
          </a:prstGeom>
        </p:spPr>
      </p:pic>
      <p:pic>
        <p:nvPicPr>
          <p:cNvPr id="32" name="Graphic 31" descr="Food Safety with solid fill">
            <a:extLst>
              <a:ext uri="{FF2B5EF4-FFF2-40B4-BE49-F238E27FC236}">
                <a16:creationId xmlns:a16="http://schemas.microsoft.com/office/drawing/2014/main" id="{C38A132E-A91D-878C-0522-BDF93A40F248}"/>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4218983" y="2733472"/>
            <a:ext cx="635114" cy="635114"/>
          </a:xfrm>
          <a:prstGeom prst="rect">
            <a:avLst/>
          </a:prstGeom>
        </p:spPr>
      </p:pic>
      <p:pic>
        <p:nvPicPr>
          <p:cNvPr id="34" name="Graphic 33" descr="Yoga with solid fill">
            <a:extLst>
              <a:ext uri="{FF2B5EF4-FFF2-40B4-BE49-F238E27FC236}">
                <a16:creationId xmlns:a16="http://schemas.microsoft.com/office/drawing/2014/main" id="{271B6CCA-BC65-3A7C-7E49-F9BACDD4CBCA}"/>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4999250" y="1266009"/>
            <a:ext cx="635114" cy="635114"/>
          </a:xfrm>
          <a:prstGeom prst="rect">
            <a:avLst/>
          </a:prstGeom>
        </p:spPr>
      </p:pic>
      <p:pic>
        <p:nvPicPr>
          <p:cNvPr id="36" name="Graphic 35" descr="Yoga with solid fill">
            <a:extLst>
              <a:ext uri="{FF2B5EF4-FFF2-40B4-BE49-F238E27FC236}">
                <a16:creationId xmlns:a16="http://schemas.microsoft.com/office/drawing/2014/main" id="{9B7C4DFC-DFA1-359C-9225-28E6E1BD4ECF}"/>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4275005" y="1719874"/>
            <a:ext cx="635114" cy="635114"/>
          </a:xfrm>
          <a:prstGeom prst="rect">
            <a:avLst/>
          </a:prstGeom>
        </p:spPr>
      </p:pic>
      <p:cxnSp>
        <p:nvCxnSpPr>
          <p:cNvPr id="37" name="Straight Arrow Connector 36">
            <a:extLst>
              <a:ext uri="{FF2B5EF4-FFF2-40B4-BE49-F238E27FC236}">
                <a16:creationId xmlns:a16="http://schemas.microsoft.com/office/drawing/2014/main" id="{21647115-C26B-668D-DDC3-DFCFA837C53C}"/>
              </a:ext>
            </a:extLst>
          </p:cNvPr>
          <p:cNvCxnSpPr>
            <a:cxnSpLocks/>
          </p:cNvCxnSpPr>
          <p:nvPr/>
        </p:nvCxnSpPr>
        <p:spPr>
          <a:xfrm flipV="1">
            <a:off x="3293495" y="2775577"/>
            <a:ext cx="635116" cy="16245"/>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pic>
        <p:nvPicPr>
          <p:cNvPr id="42" name="Graphic 41" descr="Group of women with solid fill">
            <a:extLst>
              <a:ext uri="{FF2B5EF4-FFF2-40B4-BE49-F238E27FC236}">
                <a16:creationId xmlns:a16="http://schemas.microsoft.com/office/drawing/2014/main" id="{37131DA6-E299-57B2-7C73-14194BAD8644}"/>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5059117" y="2482115"/>
            <a:ext cx="635114" cy="635114"/>
          </a:xfrm>
          <a:prstGeom prst="rect">
            <a:avLst/>
          </a:prstGeom>
        </p:spPr>
      </p:pic>
      <p:pic>
        <p:nvPicPr>
          <p:cNvPr id="44" name="Graphic 43" descr="Questions with solid fill">
            <a:extLst>
              <a:ext uri="{FF2B5EF4-FFF2-40B4-BE49-F238E27FC236}">
                <a16:creationId xmlns:a16="http://schemas.microsoft.com/office/drawing/2014/main" id="{2F49531C-B0EB-5012-3531-82F8D71DB9F8}"/>
              </a:ext>
            </a:extLst>
          </p:cNvPr>
          <p:cNvPicPr>
            <a:picLocks noChangeAspect="1"/>
          </p:cNvPicPr>
          <p:nvPr/>
        </p:nvPicPr>
        <p:blipFill>
          <a:blip r:embed="rId20">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4767201" y="3577957"/>
            <a:ext cx="635114" cy="635114"/>
          </a:xfrm>
          <a:prstGeom prst="rect">
            <a:avLst/>
          </a:prstGeom>
        </p:spPr>
      </p:pic>
      <p:pic>
        <p:nvPicPr>
          <p:cNvPr id="7" name="Afbeelding 6" descr="Afbeelding met zwart, duisternis&#10;&#10;Automatisch gegenereerde beschrijving">
            <a:extLst>
              <a:ext uri="{FF2B5EF4-FFF2-40B4-BE49-F238E27FC236}">
                <a16:creationId xmlns:a16="http://schemas.microsoft.com/office/drawing/2014/main" id="{6DBC89C0-F7D3-CF0B-64B3-CDDDEAA94AA9}"/>
              </a:ext>
            </a:extLst>
          </p:cNvPr>
          <p:cNvPicPr>
            <a:picLocks noChangeAspect="1"/>
          </p:cNvPicPr>
          <p:nvPr/>
        </p:nvPicPr>
        <p:blipFill>
          <a:blip r:embed="rId22">
            <a:extLst>
              <a:ext uri="{28A0092B-C50C-407E-A947-70E740481C1C}">
                <a14:useLocalDpi xmlns:a14="http://schemas.microsoft.com/office/drawing/2010/main" val="0"/>
              </a:ext>
            </a:extLst>
          </a:blip>
          <a:stretch>
            <a:fillRect/>
          </a:stretch>
        </p:blipFill>
        <p:spPr>
          <a:xfrm>
            <a:off x="5596703" y="3532940"/>
            <a:ext cx="635115" cy="635115"/>
          </a:xfrm>
          <a:prstGeom prst="rect">
            <a:avLst/>
          </a:prstGeom>
        </p:spPr>
      </p:pic>
      <p:pic>
        <p:nvPicPr>
          <p:cNvPr id="12" name="Afbeelding 11">
            <a:extLst>
              <a:ext uri="{FF2B5EF4-FFF2-40B4-BE49-F238E27FC236}">
                <a16:creationId xmlns:a16="http://schemas.microsoft.com/office/drawing/2014/main" id="{EE65CD75-6B62-8AAF-B157-33372BADAC37}"/>
              </a:ext>
            </a:extLst>
          </p:cNvPr>
          <p:cNvPicPr>
            <a:picLocks noChangeAspect="1"/>
          </p:cNvPicPr>
          <p:nvPr/>
        </p:nvPicPr>
        <p:blipFill>
          <a:blip r:embed="rId23"/>
          <a:stretch>
            <a:fillRect/>
          </a:stretch>
        </p:blipFill>
        <p:spPr>
          <a:xfrm>
            <a:off x="6046654" y="2802870"/>
            <a:ext cx="533072" cy="533072"/>
          </a:xfrm>
          <a:prstGeom prst="rect">
            <a:avLst/>
          </a:prstGeom>
        </p:spPr>
      </p:pic>
      <p:sp>
        <p:nvSpPr>
          <p:cNvPr id="3" name="Tekstvak 2">
            <a:extLst>
              <a:ext uri="{FF2B5EF4-FFF2-40B4-BE49-F238E27FC236}">
                <a16:creationId xmlns:a16="http://schemas.microsoft.com/office/drawing/2014/main" id="{8522E8F2-C757-2F42-EE27-F0E4297DC9AA}"/>
              </a:ext>
            </a:extLst>
          </p:cNvPr>
          <p:cNvSpPr txBox="1"/>
          <p:nvPr/>
        </p:nvSpPr>
        <p:spPr>
          <a:xfrm>
            <a:off x="7558607" y="5006980"/>
            <a:ext cx="4273983" cy="923330"/>
          </a:xfrm>
          <a:prstGeom prst="rect">
            <a:avLst/>
          </a:prstGeom>
          <a:solidFill>
            <a:schemeClr val="accent1">
              <a:lumMod val="20000"/>
              <a:lumOff val="80000"/>
            </a:schemeClr>
          </a:solidFill>
          <a:ln>
            <a:noFill/>
          </a:ln>
        </p:spPr>
        <p:txBody>
          <a:bodyPr wrap="square" rtlCol="0">
            <a:spAutoFit/>
          </a:bodyPr>
          <a:lstStyle/>
          <a:p>
            <a:r>
              <a:rPr lang="nl-NL" b="1" dirty="0"/>
              <a:t>Werkwijze</a:t>
            </a:r>
            <a:r>
              <a:rPr lang="nl-NL" dirty="0"/>
              <a:t>: </a:t>
            </a:r>
          </a:p>
          <a:p>
            <a:pPr marL="285750" indent="-285750">
              <a:buFont typeface="Arial" panose="020B0604020202020204" pitchFamily="34" charset="0"/>
              <a:buChar char="•"/>
            </a:pPr>
            <a:r>
              <a:rPr lang="nl-NL" dirty="0"/>
              <a:t>Inwoners/burgers moeten zelf op zoek en keuze maken</a:t>
            </a:r>
          </a:p>
        </p:txBody>
      </p:sp>
    </p:spTree>
    <p:extLst>
      <p:ext uri="{BB962C8B-B14F-4D97-AF65-F5344CB8AC3E}">
        <p14:creationId xmlns:p14="http://schemas.microsoft.com/office/powerpoint/2010/main" val="29919017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11">
            <a:extLst>
              <a:ext uri="{FF2B5EF4-FFF2-40B4-BE49-F238E27FC236}">
                <a16:creationId xmlns:a16="http://schemas.microsoft.com/office/drawing/2014/main" id="{624D8835-1B6F-4CCF-AB0F-9BDC61D0A7B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783" y="88900"/>
            <a:ext cx="2060576" cy="8118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kstvak 3">
            <a:extLst>
              <a:ext uri="{FF2B5EF4-FFF2-40B4-BE49-F238E27FC236}">
                <a16:creationId xmlns:a16="http://schemas.microsoft.com/office/drawing/2014/main" id="{E49EB025-C4DB-419C-B47B-7E319A7B0806}"/>
              </a:ext>
            </a:extLst>
          </p:cNvPr>
          <p:cNvSpPr txBox="1">
            <a:spLocks noChangeArrowheads="1"/>
          </p:cNvSpPr>
          <p:nvPr/>
        </p:nvSpPr>
        <p:spPr bwMode="auto">
          <a:xfrm>
            <a:off x="2276708" y="243765"/>
            <a:ext cx="907709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nl-NL" altLang="nl-NL" sz="2800" dirty="0"/>
              <a:t>Samenwerking Sociaal en medisch domein - ondersteuning</a:t>
            </a:r>
          </a:p>
        </p:txBody>
      </p:sp>
      <p:cxnSp>
        <p:nvCxnSpPr>
          <p:cNvPr id="10" name="Rechte verbindingslijn 34">
            <a:extLst>
              <a:ext uri="{FF2B5EF4-FFF2-40B4-BE49-F238E27FC236}">
                <a16:creationId xmlns:a16="http://schemas.microsoft.com/office/drawing/2014/main" id="{95C4B5D5-C8BC-431C-984A-A503684E8299}"/>
              </a:ext>
            </a:extLst>
          </p:cNvPr>
          <p:cNvCxnSpPr>
            <a:cxnSpLocks/>
          </p:cNvCxnSpPr>
          <p:nvPr/>
        </p:nvCxnSpPr>
        <p:spPr>
          <a:xfrm>
            <a:off x="249382" y="977900"/>
            <a:ext cx="11477105" cy="0"/>
          </a:xfrm>
          <a:prstGeom prst="line">
            <a:avLst/>
          </a:prstGeom>
        </p:spPr>
        <p:style>
          <a:lnRef idx="1">
            <a:schemeClr val="dk1"/>
          </a:lnRef>
          <a:fillRef idx="0">
            <a:schemeClr val="dk1"/>
          </a:fillRef>
          <a:effectRef idx="0">
            <a:schemeClr val="dk1"/>
          </a:effectRef>
          <a:fontRef idx="minor">
            <a:schemeClr val="tx1"/>
          </a:fontRef>
        </p:style>
      </p:cxnSp>
      <p:pic>
        <p:nvPicPr>
          <p:cNvPr id="3" name="Graphic 2" descr="Group outline">
            <a:extLst>
              <a:ext uri="{FF2B5EF4-FFF2-40B4-BE49-F238E27FC236}">
                <a16:creationId xmlns:a16="http://schemas.microsoft.com/office/drawing/2014/main" id="{AEF41B2C-F8F4-95A4-52F4-A1F5C9E3656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1984" y="1493921"/>
            <a:ext cx="1575467" cy="1575467"/>
          </a:xfrm>
          <a:prstGeom prst="rect">
            <a:avLst/>
          </a:prstGeom>
        </p:spPr>
      </p:pic>
      <p:sp>
        <p:nvSpPr>
          <p:cNvPr id="4" name="TextBox 3">
            <a:extLst>
              <a:ext uri="{FF2B5EF4-FFF2-40B4-BE49-F238E27FC236}">
                <a16:creationId xmlns:a16="http://schemas.microsoft.com/office/drawing/2014/main" id="{8846C005-B65D-5EB4-2EF3-B51331156744}"/>
              </a:ext>
            </a:extLst>
          </p:cNvPr>
          <p:cNvSpPr txBox="1"/>
          <p:nvPr/>
        </p:nvSpPr>
        <p:spPr>
          <a:xfrm>
            <a:off x="6815258" y="1658196"/>
            <a:ext cx="4651919" cy="1477328"/>
          </a:xfrm>
          <a:prstGeom prst="rect">
            <a:avLst/>
          </a:prstGeom>
          <a:solidFill>
            <a:schemeClr val="accent1">
              <a:lumMod val="20000"/>
              <a:lumOff val="80000"/>
            </a:schemeClr>
          </a:solidFill>
          <a:ln>
            <a:noFill/>
          </a:ln>
        </p:spPr>
        <p:txBody>
          <a:bodyPr wrap="square" rtlCol="0">
            <a:spAutoFit/>
          </a:bodyPr>
          <a:lstStyle/>
          <a:p>
            <a:r>
              <a:rPr lang="nl-NL" b="1" dirty="0"/>
              <a:t>Kenmerken</a:t>
            </a:r>
            <a:r>
              <a:rPr lang="nl-NL" dirty="0"/>
              <a:t>:</a:t>
            </a:r>
          </a:p>
          <a:p>
            <a:pPr marL="285750" indent="-285750">
              <a:buFont typeface="Arial" panose="020B0604020202020204" pitchFamily="34" charset="0"/>
              <a:buChar char="•"/>
            </a:pPr>
            <a:r>
              <a:rPr lang="nl-NL" dirty="0"/>
              <a:t>Mensen met dezelfde ervaring of in dezelfde fase/lotgenoten/ervaringsdeskundigen</a:t>
            </a:r>
          </a:p>
          <a:p>
            <a:pPr marL="285750" indent="-285750">
              <a:buFont typeface="Arial" panose="020B0604020202020204" pitchFamily="34" charset="0"/>
              <a:buChar char="•"/>
            </a:pPr>
            <a:r>
              <a:rPr lang="nl-NL" dirty="0"/>
              <a:t>Meestal in een groep (soms 1-op-1)</a:t>
            </a:r>
          </a:p>
          <a:p>
            <a:pPr marL="285750" indent="-285750">
              <a:buFont typeface="Arial" panose="020B0604020202020204" pitchFamily="34" charset="0"/>
              <a:buChar char="•"/>
            </a:pPr>
            <a:r>
              <a:rPr lang="nl-NL" dirty="0"/>
              <a:t>Samenwerking formele en informele zorg</a:t>
            </a:r>
          </a:p>
        </p:txBody>
      </p:sp>
      <p:sp>
        <p:nvSpPr>
          <p:cNvPr id="5" name="TextBox 4">
            <a:extLst>
              <a:ext uri="{FF2B5EF4-FFF2-40B4-BE49-F238E27FC236}">
                <a16:creationId xmlns:a16="http://schemas.microsoft.com/office/drawing/2014/main" id="{02A7EA75-04F1-3EF5-2149-9370D3464245}"/>
              </a:ext>
            </a:extLst>
          </p:cNvPr>
          <p:cNvSpPr txBox="1"/>
          <p:nvPr/>
        </p:nvSpPr>
        <p:spPr>
          <a:xfrm>
            <a:off x="833710" y="4192481"/>
            <a:ext cx="3886200" cy="1477328"/>
          </a:xfrm>
          <a:prstGeom prst="rect">
            <a:avLst/>
          </a:prstGeom>
          <a:solidFill>
            <a:schemeClr val="accent1">
              <a:lumMod val="20000"/>
              <a:lumOff val="80000"/>
            </a:schemeClr>
          </a:solidFill>
          <a:ln>
            <a:noFill/>
          </a:ln>
        </p:spPr>
        <p:txBody>
          <a:bodyPr wrap="square" rtlCol="0">
            <a:spAutoFit/>
          </a:bodyPr>
          <a:lstStyle/>
          <a:p>
            <a:r>
              <a:rPr lang="nl-NL" b="1" dirty="0"/>
              <a:t>In Den Haag</a:t>
            </a:r>
            <a:r>
              <a:rPr lang="nl-NL" dirty="0"/>
              <a:t>:</a:t>
            </a:r>
          </a:p>
          <a:p>
            <a:pPr marL="285750" indent="-285750">
              <a:buFont typeface="Arial" panose="020B0604020202020204" pitchFamily="34" charset="0"/>
              <a:buChar char="•"/>
            </a:pPr>
            <a:r>
              <a:rPr lang="nl-NL" dirty="0"/>
              <a:t>Wachtlijstondersteuning GGZ vanuit Kompassie</a:t>
            </a:r>
          </a:p>
          <a:p>
            <a:pPr marL="285750" indent="-285750">
              <a:buFont typeface="Arial" panose="020B0604020202020204" pitchFamily="34" charset="0"/>
              <a:buChar char="•"/>
            </a:pPr>
            <a:r>
              <a:rPr lang="nl-NL" dirty="0"/>
              <a:t>Moedergroepen (o.a. in Moerwijk en Schilderswijk)</a:t>
            </a:r>
          </a:p>
        </p:txBody>
      </p:sp>
      <p:pic>
        <p:nvPicPr>
          <p:cNvPr id="7" name="Graphic 6" descr="Doctor female with solid fill">
            <a:extLst>
              <a:ext uri="{FF2B5EF4-FFF2-40B4-BE49-F238E27FC236}">
                <a16:creationId xmlns:a16="http://schemas.microsoft.com/office/drawing/2014/main" id="{E8D556F6-F406-5CC0-453E-18A36E43293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03033" y="2514600"/>
            <a:ext cx="914400" cy="914400"/>
          </a:xfrm>
          <a:prstGeom prst="rect">
            <a:avLst/>
          </a:prstGeom>
        </p:spPr>
      </p:pic>
      <p:pic>
        <p:nvPicPr>
          <p:cNvPr id="12" name="Graphic 11" descr="Female Profile with solid fill">
            <a:extLst>
              <a:ext uri="{FF2B5EF4-FFF2-40B4-BE49-F238E27FC236}">
                <a16:creationId xmlns:a16="http://schemas.microsoft.com/office/drawing/2014/main" id="{3FAC266B-B699-1A25-B741-6F04215778D5}"/>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203033" y="1368742"/>
            <a:ext cx="914400" cy="914400"/>
          </a:xfrm>
          <a:prstGeom prst="rect">
            <a:avLst/>
          </a:prstGeom>
        </p:spPr>
      </p:pic>
      <p:cxnSp>
        <p:nvCxnSpPr>
          <p:cNvPr id="14" name="Straight Arrow Connector 13">
            <a:extLst>
              <a:ext uri="{FF2B5EF4-FFF2-40B4-BE49-F238E27FC236}">
                <a16:creationId xmlns:a16="http://schemas.microsoft.com/office/drawing/2014/main" id="{8F27C457-AAE6-BB04-8AAB-9BA6E569CF59}"/>
              </a:ext>
            </a:extLst>
          </p:cNvPr>
          <p:cNvCxnSpPr/>
          <p:nvPr/>
        </p:nvCxnSpPr>
        <p:spPr>
          <a:xfrm>
            <a:off x="2514600" y="2283142"/>
            <a:ext cx="1251284" cy="0"/>
          </a:xfrm>
          <a:prstGeom prst="straightConnector1">
            <a:avLst/>
          </a:prstGeom>
          <a:ln>
            <a:headEnd type="triangle"/>
            <a:tailEnd type="triangle"/>
          </a:ln>
        </p:spPr>
        <p:style>
          <a:lnRef idx="3">
            <a:schemeClr val="dk1"/>
          </a:lnRef>
          <a:fillRef idx="0">
            <a:schemeClr val="dk1"/>
          </a:fillRef>
          <a:effectRef idx="2">
            <a:schemeClr val="dk1"/>
          </a:effectRef>
          <a:fontRef idx="minor">
            <a:schemeClr val="tx1"/>
          </a:fontRef>
        </p:style>
      </p:cxnSp>
      <p:sp>
        <p:nvSpPr>
          <p:cNvPr id="2" name="TextBox 3">
            <a:extLst>
              <a:ext uri="{FF2B5EF4-FFF2-40B4-BE49-F238E27FC236}">
                <a16:creationId xmlns:a16="http://schemas.microsoft.com/office/drawing/2014/main" id="{06CD1622-3E3A-A7A3-31DC-7A9A2F9F4242}"/>
              </a:ext>
            </a:extLst>
          </p:cNvPr>
          <p:cNvSpPr txBox="1"/>
          <p:nvPr/>
        </p:nvSpPr>
        <p:spPr>
          <a:xfrm>
            <a:off x="6815257" y="3429000"/>
            <a:ext cx="4651919" cy="2031325"/>
          </a:xfrm>
          <a:prstGeom prst="rect">
            <a:avLst/>
          </a:prstGeom>
          <a:solidFill>
            <a:schemeClr val="accent1">
              <a:lumMod val="20000"/>
              <a:lumOff val="80000"/>
            </a:schemeClr>
          </a:solidFill>
          <a:ln>
            <a:noFill/>
          </a:ln>
        </p:spPr>
        <p:txBody>
          <a:bodyPr wrap="square" rtlCol="0">
            <a:spAutoFit/>
          </a:bodyPr>
          <a:lstStyle/>
          <a:p>
            <a:r>
              <a:rPr lang="nl-NL" b="1" dirty="0"/>
              <a:t>Werkwijze</a:t>
            </a:r>
            <a:r>
              <a:rPr lang="nl-NL" dirty="0"/>
              <a:t>: </a:t>
            </a:r>
          </a:p>
          <a:p>
            <a:pPr marL="285750" indent="-285750">
              <a:buFont typeface="Arial" panose="020B0604020202020204" pitchFamily="34" charset="0"/>
              <a:buChar char="•"/>
            </a:pPr>
            <a:r>
              <a:rPr lang="nl-NL" dirty="0"/>
              <a:t>Uitwisseling kennis en ervaringen binnen de groep</a:t>
            </a:r>
          </a:p>
          <a:p>
            <a:pPr marL="285750" indent="-285750">
              <a:buFont typeface="Arial" panose="020B0604020202020204" pitchFamily="34" charset="0"/>
              <a:buChar char="•"/>
            </a:pPr>
            <a:r>
              <a:rPr lang="nl-NL" dirty="0"/>
              <a:t>In groepsvorm contact met zorg, bv. medisch (verloskundige, GGZ) en ondersteuning (sociaal werk, schuldhulpverlening, opvoedondersteuning)</a:t>
            </a:r>
          </a:p>
        </p:txBody>
      </p:sp>
    </p:spTree>
    <p:extLst>
      <p:ext uri="{BB962C8B-B14F-4D97-AF65-F5344CB8AC3E}">
        <p14:creationId xmlns:p14="http://schemas.microsoft.com/office/powerpoint/2010/main" val="712440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11">
            <a:extLst>
              <a:ext uri="{FF2B5EF4-FFF2-40B4-BE49-F238E27FC236}">
                <a16:creationId xmlns:a16="http://schemas.microsoft.com/office/drawing/2014/main" id="{624D8835-1B6F-4CCF-AB0F-9BDC61D0A7B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783" y="88900"/>
            <a:ext cx="2060576" cy="88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kstvak 3">
            <a:extLst>
              <a:ext uri="{FF2B5EF4-FFF2-40B4-BE49-F238E27FC236}">
                <a16:creationId xmlns:a16="http://schemas.microsoft.com/office/drawing/2014/main" id="{E49EB025-C4DB-419C-B47B-7E319A7B0806}"/>
              </a:ext>
            </a:extLst>
          </p:cNvPr>
          <p:cNvSpPr txBox="1">
            <a:spLocks noChangeArrowheads="1"/>
          </p:cNvSpPr>
          <p:nvPr/>
        </p:nvSpPr>
        <p:spPr bwMode="auto">
          <a:xfrm>
            <a:off x="2114551" y="222499"/>
            <a:ext cx="972753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nl-NL" altLang="nl-NL" sz="2800" dirty="0"/>
              <a:t>Samenwerking Sociaal en medisch domein -</a:t>
            </a:r>
            <a:r>
              <a:rPr lang="en-US" altLang="nl-NL" sz="2800" dirty="0"/>
              <a:t>I</a:t>
            </a:r>
            <a:r>
              <a:rPr lang="nl-NL" altLang="nl-NL" sz="2800" dirty="0" err="1"/>
              <a:t>nterventies</a:t>
            </a:r>
            <a:r>
              <a:rPr lang="nl-NL" altLang="nl-NL" sz="2800" dirty="0"/>
              <a:t>/ overig</a:t>
            </a:r>
          </a:p>
        </p:txBody>
      </p:sp>
      <p:cxnSp>
        <p:nvCxnSpPr>
          <p:cNvPr id="10" name="Rechte verbindingslijn 34">
            <a:extLst>
              <a:ext uri="{FF2B5EF4-FFF2-40B4-BE49-F238E27FC236}">
                <a16:creationId xmlns:a16="http://schemas.microsoft.com/office/drawing/2014/main" id="{95C4B5D5-C8BC-431C-984A-A503684E8299}"/>
              </a:ext>
            </a:extLst>
          </p:cNvPr>
          <p:cNvCxnSpPr>
            <a:cxnSpLocks/>
          </p:cNvCxnSpPr>
          <p:nvPr/>
        </p:nvCxnSpPr>
        <p:spPr>
          <a:xfrm>
            <a:off x="249382" y="977900"/>
            <a:ext cx="11477105" cy="0"/>
          </a:xfrm>
          <a:prstGeom prst="line">
            <a:avLst/>
          </a:prstGeom>
        </p:spPr>
        <p:style>
          <a:lnRef idx="1">
            <a:schemeClr val="dk1"/>
          </a:lnRef>
          <a:fillRef idx="0">
            <a:schemeClr val="dk1"/>
          </a:fillRef>
          <a:effectRef idx="0">
            <a:schemeClr val="dk1"/>
          </a:effectRef>
          <a:fontRef idx="minor">
            <a:schemeClr val="tx1"/>
          </a:fontRef>
        </p:style>
      </p:cxnSp>
      <p:sp>
        <p:nvSpPr>
          <p:cNvPr id="4" name="TextBox 3">
            <a:extLst>
              <a:ext uri="{FF2B5EF4-FFF2-40B4-BE49-F238E27FC236}">
                <a16:creationId xmlns:a16="http://schemas.microsoft.com/office/drawing/2014/main" id="{8846C005-B65D-5EB4-2EF3-B51331156744}"/>
              </a:ext>
            </a:extLst>
          </p:cNvPr>
          <p:cNvSpPr txBox="1"/>
          <p:nvPr/>
        </p:nvSpPr>
        <p:spPr>
          <a:xfrm>
            <a:off x="192784" y="1210081"/>
            <a:ext cx="5738032" cy="1077218"/>
          </a:xfrm>
          <a:prstGeom prst="rect">
            <a:avLst/>
          </a:prstGeom>
          <a:solidFill>
            <a:schemeClr val="accent3">
              <a:lumMod val="20000"/>
              <a:lumOff val="80000"/>
            </a:schemeClr>
          </a:solidFill>
          <a:ln>
            <a:noFill/>
          </a:ln>
        </p:spPr>
        <p:txBody>
          <a:bodyPr wrap="square" rtlCol="0">
            <a:spAutoFit/>
          </a:bodyPr>
          <a:lstStyle/>
          <a:p>
            <a:r>
              <a:rPr lang="nl-NL" sz="1600" dirty="0"/>
              <a:t>Naast ketenaanpakken, digitale ondersteuning, en wijksamenwerkingen zijn er nog heel veel andere interventies die minder goed onder één noemer te vatten zijn. Op deze slide geven we een overzicht daarvan in Den Haag.</a:t>
            </a:r>
          </a:p>
        </p:txBody>
      </p:sp>
      <p:sp>
        <p:nvSpPr>
          <p:cNvPr id="5" name="TextBox 4">
            <a:extLst>
              <a:ext uri="{FF2B5EF4-FFF2-40B4-BE49-F238E27FC236}">
                <a16:creationId xmlns:a16="http://schemas.microsoft.com/office/drawing/2014/main" id="{02A7EA75-04F1-3EF5-2149-9370D3464245}"/>
              </a:ext>
            </a:extLst>
          </p:cNvPr>
          <p:cNvSpPr txBox="1"/>
          <p:nvPr/>
        </p:nvSpPr>
        <p:spPr>
          <a:xfrm>
            <a:off x="192784" y="2450001"/>
            <a:ext cx="5738032" cy="2239074"/>
          </a:xfrm>
          <a:prstGeom prst="rect">
            <a:avLst/>
          </a:prstGeom>
          <a:solidFill>
            <a:schemeClr val="accent1">
              <a:lumMod val="20000"/>
              <a:lumOff val="80000"/>
            </a:schemeClr>
          </a:solidFill>
          <a:ln>
            <a:noFill/>
          </a:ln>
        </p:spPr>
        <p:txBody>
          <a:bodyPr wrap="square" rtlCol="0">
            <a:spAutoFit/>
          </a:bodyPr>
          <a:lstStyle/>
          <a:p>
            <a:r>
              <a:rPr lang="nl-NL" b="1" dirty="0"/>
              <a:t>Jeugd en geboortezorg</a:t>
            </a:r>
            <a:endParaRPr lang="nl-NL" dirty="0"/>
          </a:p>
          <a:p>
            <a:pPr marL="982800" lvl="1" indent="-285750">
              <a:buFontTx/>
              <a:buChar char="-"/>
            </a:pPr>
            <a:r>
              <a:rPr lang="nl-NL" sz="1400" b="1" dirty="0"/>
              <a:t>POH-GGZ jeugd</a:t>
            </a:r>
            <a:r>
              <a:rPr lang="nl-NL" sz="1400" dirty="0"/>
              <a:t>: praktijkondersteuning van huisarts voor kinderen/jongeren met lichte psychische klachten.</a:t>
            </a:r>
          </a:p>
          <a:p>
            <a:pPr marL="982800" lvl="1" indent="-285750">
              <a:buFontTx/>
              <a:buChar char="-"/>
            </a:pPr>
            <a:r>
              <a:rPr lang="nl-NL" sz="1400" b="1" dirty="0"/>
              <a:t>Opvoedpoli</a:t>
            </a:r>
            <a:r>
              <a:rPr lang="nl-NL" sz="1400" dirty="0"/>
              <a:t>: behandeling kinderen/jongeren met psychische problemen samen met hun gezin.</a:t>
            </a:r>
          </a:p>
          <a:p>
            <a:pPr marL="982800" lvl="1" indent="-285750">
              <a:buFontTx/>
              <a:buChar char="-"/>
            </a:pPr>
            <a:r>
              <a:rPr lang="nl-NL" sz="1400" b="1" dirty="0"/>
              <a:t>Mamaplus poli</a:t>
            </a:r>
            <a:r>
              <a:rPr lang="nl-NL" sz="1400" dirty="0"/>
              <a:t>: begeleiding van zwangere vrouwen in kwetsbare sociale situatie.</a:t>
            </a:r>
          </a:p>
          <a:p>
            <a:pPr marL="982800" lvl="1" indent="-285750">
              <a:buFontTx/>
              <a:buChar char="-"/>
            </a:pPr>
            <a:r>
              <a:rPr lang="nl-NL" sz="1400" b="1" dirty="0"/>
              <a:t>Integrale gezinspoli</a:t>
            </a:r>
            <a:r>
              <a:rPr lang="nl-NL" sz="1400" dirty="0"/>
              <a:t>: begeleiding van gezinnen met medische hulpvraag met achterliggende sociale problemen.</a:t>
            </a:r>
          </a:p>
          <a:p>
            <a:pPr marL="697050" lvl="1"/>
            <a:endParaRPr lang="nl-NL" sz="800" dirty="0"/>
          </a:p>
        </p:txBody>
      </p:sp>
      <p:sp>
        <p:nvSpPr>
          <p:cNvPr id="2" name="TextBox 4">
            <a:extLst>
              <a:ext uri="{FF2B5EF4-FFF2-40B4-BE49-F238E27FC236}">
                <a16:creationId xmlns:a16="http://schemas.microsoft.com/office/drawing/2014/main" id="{9FB38FCC-9EC5-22FA-6483-F503E4EA0CCF}"/>
              </a:ext>
            </a:extLst>
          </p:cNvPr>
          <p:cNvSpPr txBox="1"/>
          <p:nvPr/>
        </p:nvSpPr>
        <p:spPr>
          <a:xfrm>
            <a:off x="192784" y="4840235"/>
            <a:ext cx="5738032" cy="1831271"/>
          </a:xfrm>
          <a:prstGeom prst="rect">
            <a:avLst/>
          </a:prstGeom>
          <a:solidFill>
            <a:schemeClr val="accent4">
              <a:lumMod val="20000"/>
              <a:lumOff val="80000"/>
            </a:schemeClr>
          </a:solidFill>
          <a:ln>
            <a:noFill/>
          </a:ln>
        </p:spPr>
        <p:txBody>
          <a:bodyPr wrap="square" rtlCol="0">
            <a:spAutoFit/>
          </a:bodyPr>
          <a:lstStyle/>
          <a:p>
            <a:r>
              <a:rPr lang="nl-NL" sz="2000" b="1" dirty="0"/>
              <a:t>GGZ</a:t>
            </a:r>
            <a:r>
              <a:rPr lang="nl-NL" dirty="0"/>
              <a:t> </a:t>
            </a:r>
          </a:p>
          <a:p>
            <a:pPr marL="982800" lvl="1" indent="-285750">
              <a:buFontTx/>
              <a:buChar char="-"/>
            </a:pPr>
            <a:r>
              <a:rPr lang="nl-NL" sz="1400" b="1" dirty="0"/>
              <a:t>POH-GGZ</a:t>
            </a:r>
            <a:r>
              <a:rPr lang="nl-NL" sz="1400" dirty="0"/>
              <a:t>: praktijkondersteuning van huisarts voor patiënten met lichte psychische klachten.</a:t>
            </a:r>
          </a:p>
          <a:p>
            <a:pPr marL="982800" lvl="1" indent="-285750">
              <a:buFontTx/>
              <a:buChar char="-"/>
            </a:pPr>
            <a:r>
              <a:rPr lang="nl-NL" sz="1400" b="1" dirty="0"/>
              <a:t>Verkennend gesprek</a:t>
            </a:r>
            <a:r>
              <a:rPr lang="nl-NL" sz="1400" dirty="0"/>
              <a:t>: gesprek voor patiënten met psychosociale klachten om hulpvraag en brede context in kaart te brengen en juiste zorg op de juiste plek te bieden (in het kader van mentale gezondheidsnetwerken).</a:t>
            </a:r>
          </a:p>
          <a:p>
            <a:pPr marL="697050" lvl="1"/>
            <a:endParaRPr lang="nl-NL" sz="800" dirty="0"/>
          </a:p>
        </p:txBody>
      </p:sp>
      <p:sp>
        <p:nvSpPr>
          <p:cNvPr id="3" name="TextBox 4">
            <a:extLst>
              <a:ext uri="{FF2B5EF4-FFF2-40B4-BE49-F238E27FC236}">
                <a16:creationId xmlns:a16="http://schemas.microsoft.com/office/drawing/2014/main" id="{CC480749-6007-CA19-731F-B173D05BD0D5}"/>
              </a:ext>
            </a:extLst>
          </p:cNvPr>
          <p:cNvSpPr txBox="1"/>
          <p:nvPr/>
        </p:nvSpPr>
        <p:spPr>
          <a:xfrm>
            <a:off x="6062744" y="1212209"/>
            <a:ext cx="5936472" cy="3093154"/>
          </a:xfrm>
          <a:prstGeom prst="rect">
            <a:avLst/>
          </a:prstGeom>
          <a:solidFill>
            <a:schemeClr val="accent6">
              <a:lumMod val="20000"/>
              <a:lumOff val="80000"/>
            </a:schemeClr>
          </a:solidFill>
          <a:ln>
            <a:noFill/>
          </a:ln>
        </p:spPr>
        <p:txBody>
          <a:bodyPr wrap="square" rtlCol="0">
            <a:spAutoFit/>
          </a:bodyPr>
          <a:lstStyle/>
          <a:p>
            <a:r>
              <a:rPr lang="nl-NL" b="1" dirty="0"/>
              <a:t>Leefstijl/preventie</a:t>
            </a:r>
            <a:r>
              <a:rPr lang="nl-NL" dirty="0"/>
              <a:t> </a:t>
            </a:r>
          </a:p>
          <a:p>
            <a:pPr marL="982800" lvl="1" indent="-285750">
              <a:buFontTx/>
              <a:buChar char="-"/>
            </a:pPr>
            <a:r>
              <a:rPr lang="nl-NL" sz="1400" b="1" dirty="0"/>
              <a:t>Groepsconsulten</a:t>
            </a:r>
            <a:r>
              <a:rPr lang="nl-NL" sz="1400" dirty="0"/>
              <a:t>: multidisciplinaire leefstijlbijeenkomsten in de wijk voor bewoners met overgewicht/prediabetes.</a:t>
            </a:r>
          </a:p>
          <a:p>
            <a:pPr marL="982800" lvl="1" indent="-285750">
              <a:buFontTx/>
              <a:buChar char="-"/>
            </a:pPr>
            <a:r>
              <a:rPr lang="nl-NL" sz="1400" b="1" dirty="0"/>
              <a:t>Pillen en Praten</a:t>
            </a:r>
            <a:r>
              <a:rPr lang="nl-NL" sz="1400" dirty="0"/>
              <a:t>: apotheek die persoonlijke gesprekken over leefstijl en preventie (bv. roken, diabetes) aanbiedt.</a:t>
            </a:r>
          </a:p>
          <a:p>
            <a:pPr marL="982800" lvl="1" indent="-285750">
              <a:buFontTx/>
              <a:buChar char="-"/>
            </a:pPr>
            <a:r>
              <a:rPr lang="nl-NL" sz="1400" b="1" dirty="0"/>
              <a:t>Leefstijlcentrum Haaglanden</a:t>
            </a:r>
            <a:r>
              <a:rPr lang="nl-NL" sz="1400" dirty="0"/>
              <a:t>: multidisciplinaire begeleiding van cliënten naar een gezonde leefstijl.</a:t>
            </a:r>
          </a:p>
          <a:p>
            <a:pPr marL="982800" lvl="1" indent="-285750">
              <a:buFontTx/>
              <a:buChar char="-"/>
            </a:pPr>
            <a:r>
              <a:rPr lang="nl-NL" sz="1400" b="1" dirty="0"/>
              <a:t>2diabeat</a:t>
            </a:r>
            <a:r>
              <a:rPr lang="nl-NL" sz="1400" dirty="0"/>
              <a:t>: wijkgerichte aanpak ter bevordering van een gezonde leefstijl van wijkbewoners met diabetes type 2.</a:t>
            </a:r>
          </a:p>
          <a:p>
            <a:pPr marL="982800" lvl="1" indent="-285750">
              <a:buFontTx/>
              <a:buChar char="-"/>
            </a:pPr>
            <a:r>
              <a:rPr lang="nl-NL" sz="1400" b="1" dirty="0"/>
              <a:t>Nationale Diabetes Challenge</a:t>
            </a:r>
            <a:r>
              <a:rPr lang="nl-NL" sz="1400" dirty="0"/>
              <a:t>: jaarlijks wandelprogramma voor patiënten met (pre)diabetes.</a:t>
            </a:r>
          </a:p>
          <a:p>
            <a:pPr marL="982800" lvl="1" indent="-285750">
              <a:buFontTx/>
              <a:buChar char="-"/>
            </a:pPr>
            <a:r>
              <a:rPr lang="nl-NL" sz="1400" b="1" dirty="0"/>
              <a:t>Keer Diabetes2 Om</a:t>
            </a:r>
            <a:r>
              <a:rPr lang="nl-NL" sz="1400" dirty="0"/>
              <a:t>: gecombineerde leefstijlinterventie gericht op het omkeren en/of stabiliseren van diabetes type 2.</a:t>
            </a:r>
          </a:p>
          <a:p>
            <a:pPr marL="697050" lvl="1"/>
            <a:endParaRPr lang="nl-NL" sz="700" dirty="0"/>
          </a:p>
        </p:txBody>
      </p:sp>
      <p:sp>
        <p:nvSpPr>
          <p:cNvPr id="7" name="TextBox 4">
            <a:extLst>
              <a:ext uri="{FF2B5EF4-FFF2-40B4-BE49-F238E27FC236}">
                <a16:creationId xmlns:a16="http://schemas.microsoft.com/office/drawing/2014/main" id="{21BCBE9E-585F-35C9-E23D-2221B9E55348}"/>
              </a:ext>
            </a:extLst>
          </p:cNvPr>
          <p:cNvSpPr txBox="1"/>
          <p:nvPr/>
        </p:nvSpPr>
        <p:spPr>
          <a:xfrm>
            <a:off x="6062744" y="4486292"/>
            <a:ext cx="5936472" cy="2185214"/>
          </a:xfrm>
          <a:prstGeom prst="rect">
            <a:avLst/>
          </a:prstGeom>
          <a:solidFill>
            <a:schemeClr val="accent2">
              <a:lumMod val="20000"/>
              <a:lumOff val="80000"/>
            </a:schemeClr>
          </a:solidFill>
          <a:ln>
            <a:noFill/>
          </a:ln>
        </p:spPr>
        <p:txBody>
          <a:bodyPr wrap="square" rtlCol="0">
            <a:spAutoFit/>
          </a:bodyPr>
          <a:lstStyle/>
          <a:p>
            <a:r>
              <a:rPr lang="nl-NL" b="1" dirty="0"/>
              <a:t>Onderliggende problematiek</a:t>
            </a:r>
            <a:endParaRPr lang="nl-NL" dirty="0"/>
          </a:p>
          <a:p>
            <a:pPr marL="982800" lvl="1" indent="-285750">
              <a:buFont typeface="Calibri" panose="020F0502020204030204" pitchFamily="34" charset="0"/>
              <a:buChar char="₋"/>
            </a:pPr>
            <a:r>
              <a:rPr lang="nl-NL" sz="1400" b="1" dirty="0"/>
              <a:t>Krachtige basiszorg (POH)</a:t>
            </a:r>
            <a:r>
              <a:rPr lang="nl-NL" sz="1400" dirty="0"/>
              <a:t>: integrale aanpak door samenwerking tussen zorgprofessionals uit medisch en sociaal domein voor bewoners met hoge gezondheidsrisico’s en problemen in meerdere levensdomeinen.</a:t>
            </a:r>
          </a:p>
          <a:p>
            <a:pPr marL="982800" lvl="1" indent="-285750">
              <a:buFont typeface="Calibri" panose="020F0502020204030204" pitchFamily="34" charset="0"/>
              <a:buChar char="₋"/>
            </a:pPr>
            <a:r>
              <a:rPr lang="nl-NL" sz="1400" b="1" dirty="0"/>
              <a:t>Hotspottersproject</a:t>
            </a:r>
            <a:r>
              <a:rPr lang="nl-NL" sz="1400" dirty="0"/>
              <a:t>: proactieve en geïntegreerde zorg voor patiënten met een hoog acuut zorggebruik en een complexe zorgvraag door een combinatie van somatische, psychische en sociale problemen.</a:t>
            </a:r>
          </a:p>
          <a:p>
            <a:pPr marL="697050" lvl="1"/>
            <a:endParaRPr lang="nl-NL" sz="500" dirty="0"/>
          </a:p>
        </p:txBody>
      </p:sp>
      <p:pic>
        <p:nvPicPr>
          <p:cNvPr id="11" name="Graphic 10" descr="Food Safety with solid fill">
            <a:extLst>
              <a:ext uri="{FF2B5EF4-FFF2-40B4-BE49-F238E27FC236}">
                <a16:creationId xmlns:a16="http://schemas.microsoft.com/office/drawing/2014/main" id="{3587F825-E422-2293-B1BC-21DD427A997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152722" y="2478560"/>
            <a:ext cx="600293" cy="600293"/>
          </a:xfrm>
          <a:prstGeom prst="rect">
            <a:avLst/>
          </a:prstGeom>
        </p:spPr>
      </p:pic>
      <p:pic>
        <p:nvPicPr>
          <p:cNvPr id="13" name="Afbeelding 12">
            <a:extLst>
              <a:ext uri="{FF2B5EF4-FFF2-40B4-BE49-F238E27FC236}">
                <a16:creationId xmlns:a16="http://schemas.microsoft.com/office/drawing/2014/main" id="{725C603C-5185-2C98-444C-883FB905059D}"/>
              </a:ext>
            </a:extLst>
          </p:cNvPr>
          <p:cNvPicPr>
            <a:picLocks noChangeAspect="1"/>
          </p:cNvPicPr>
          <p:nvPr/>
        </p:nvPicPr>
        <p:blipFill>
          <a:blip r:embed="rId6"/>
          <a:stretch>
            <a:fillRect/>
          </a:stretch>
        </p:blipFill>
        <p:spPr>
          <a:xfrm>
            <a:off x="270304" y="5647919"/>
            <a:ext cx="464672" cy="464672"/>
          </a:xfrm>
          <a:prstGeom prst="rect">
            <a:avLst/>
          </a:prstGeom>
        </p:spPr>
      </p:pic>
      <p:pic>
        <p:nvPicPr>
          <p:cNvPr id="15" name="Afbeelding 14">
            <a:extLst>
              <a:ext uri="{FF2B5EF4-FFF2-40B4-BE49-F238E27FC236}">
                <a16:creationId xmlns:a16="http://schemas.microsoft.com/office/drawing/2014/main" id="{13D4AB97-185B-00FE-F864-52EF8A1D02F2}"/>
              </a:ext>
            </a:extLst>
          </p:cNvPr>
          <p:cNvPicPr>
            <a:picLocks noChangeAspect="1"/>
          </p:cNvPicPr>
          <p:nvPr/>
        </p:nvPicPr>
        <p:blipFill>
          <a:blip r:embed="rId7"/>
          <a:stretch>
            <a:fillRect/>
          </a:stretch>
        </p:blipFill>
        <p:spPr>
          <a:xfrm>
            <a:off x="6152722" y="5522308"/>
            <a:ext cx="467124" cy="467124"/>
          </a:xfrm>
          <a:prstGeom prst="rect">
            <a:avLst/>
          </a:prstGeom>
        </p:spPr>
      </p:pic>
      <p:pic>
        <p:nvPicPr>
          <p:cNvPr id="17" name="Afbeelding 16">
            <a:extLst>
              <a:ext uri="{FF2B5EF4-FFF2-40B4-BE49-F238E27FC236}">
                <a16:creationId xmlns:a16="http://schemas.microsoft.com/office/drawing/2014/main" id="{A99B0E97-40E6-14F6-8B7F-5B657ED3A077}"/>
              </a:ext>
            </a:extLst>
          </p:cNvPr>
          <p:cNvPicPr>
            <a:picLocks noChangeAspect="1"/>
          </p:cNvPicPr>
          <p:nvPr/>
        </p:nvPicPr>
        <p:blipFill>
          <a:blip r:embed="rId8"/>
          <a:stretch>
            <a:fillRect/>
          </a:stretch>
        </p:blipFill>
        <p:spPr>
          <a:xfrm>
            <a:off x="212205" y="3279102"/>
            <a:ext cx="580871" cy="580871"/>
          </a:xfrm>
          <a:prstGeom prst="rect">
            <a:avLst/>
          </a:prstGeom>
        </p:spPr>
      </p:pic>
    </p:spTree>
    <p:extLst>
      <p:ext uri="{BB962C8B-B14F-4D97-AF65-F5344CB8AC3E}">
        <p14:creationId xmlns:p14="http://schemas.microsoft.com/office/powerpoint/2010/main" val="426879137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5060&quot;&gt;&lt;version val=&quot;28220&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d-%#m-%Y&lt;/m_strFormatTime&gt;&lt;m_yearfmt&gt;&lt;begin val=&quot;0&quot;/&gt;&lt;end val=&quot;0&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yearfmt&gt;&lt;begin val=&quot;0&quot;/&gt;&lt;end val=&quot;4&quot;/&gt;&lt;/m_yearfmt&gt;&lt;/m_precDefaultDay&gt;&lt;m_mruColor&gt;&lt;m_vecMRU length=&quot;5&quot;&gt;&lt;elem m_fUsage=&quot;1.00000000000000000000E+00&quot;&gt;&lt;m_msothmcolidx val=&quot;0&quot;/&gt;&lt;m_rgb r=&quot;58&quot; g=&quot;89&quot; b=&quot;38&quot;/&gt;&lt;m_nBrightness endver=&quot;26206&quot; val=&quot;0&quot;/&gt;&lt;/elem&gt;&lt;elem m_fUsage=&quot;9.00000000000000022204E-01&quot;&gt;&lt;m_msothmcolidx val=&quot;0&quot;/&gt;&lt;m_rgb r=&quot;93&quot; g=&quot;C4&quot; b=&quot;73&quot;/&gt;&lt;m_nBrightness endver=&quot;26206&quot; val=&quot;0&quot;/&gt;&lt;/elem&gt;&lt;elem m_fUsage=&quot;8.10000000000000053291E-01&quot;&gt;&lt;m_msothmcolidx val=&quot;0&quot;/&gt;&lt;m_rgb r=&quot;F0&quot; g=&quot;F7&quot; b=&quot;EC&quot;/&gt;&lt;m_nBrightness endver=&quot;26206&quot; val=&quot;0&quot;/&gt;&lt;/elem&gt;&lt;elem m_fUsage=&quot;7.29000000000000092371E-01&quot;&gt;&lt;m_msothmcolidx val=&quot;0&quot;/&gt;&lt;m_rgb r=&quot;D1&quot; g=&quot;E7&quot; b=&quot;C2&quot;/&gt;&lt;m_nBrightness endver=&quot;26206&quot; val=&quot;0&quot;/&gt;&lt;/elem&gt;&lt;elem m_fUsage=&quot;6.56100000000000127542E-01&quot;&gt;&lt;m_msothmcolidx val=&quot;0&quot;/&gt;&lt;m_rgb r=&quot;AB&quot; g=&quot;D1&quot; b=&quot;92&quot;/&gt;&lt;m_nBrightness endver=&quot;26206&quot; val=&quot;0&quot;/&gt;&lt;/elem&gt;&lt;/m_vecMRU&gt;&lt;/m_mruColor&gt;&lt;m_eweekdayFirstOfWeek val=&quot;1&quot;/&gt;&lt;m_eweekdayFirstOfWorkweek val=&quot;2&quot;/&gt;&lt;m_eweekdayFirstOfWeekend val=&quot;7&quot;/&gt;&lt;/CPresentation&gt;&lt;/root&gt;"/>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J1ISB2i_xdjIgtloBeD5tA"/>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1VbsuiTZVFX4UEQ3IJSE8Q"/>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866</Words>
  <Application>Microsoft Office PowerPoint</Application>
  <PresentationFormat>Breedbeeld</PresentationFormat>
  <Paragraphs>139</Paragraphs>
  <Slides>6</Slides>
  <Notes>6</Notes>
  <HiddenSlides>0</HiddenSlides>
  <MMClips>0</MMClips>
  <ScaleCrop>false</ScaleCrop>
  <HeadingPairs>
    <vt:vector size="8" baseType="variant">
      <vt:variant>
        <vt:lpstr>Gebruikte lettertypen</vt:lpstr>
      </vt:variant>
      <vt:variant>
        <vt:i4>3</vt:i4>
      </vt:variant>
      <vt:variant>
        <vt:lpstr>Thema</vt:lpstr>
      </vt:variant>
      <vt:variant>
        <vt:i4>1</vt:i4>
      </vt:variant>
      <vt:variant>
        <vt:lpstr>Ingesloten OLE-bronprogramma's</vt:lpstr>
      </vt:variant>
      <vt:variant>
        <vt:i4>1</vt:i4>
      </vt:variant>
      <vt:variant>
        <vt:lpstr>Diatitels</vt:lpstr>
      </vt:variant>
      <vt:variant>
        <vt:i4>6</vt:i4>
      </vt:variant>
    </vt:vector>
  </HeadingPairs>
  <TitlesOfParts>
    <vt:vector size="11" baseType="lpstr">
      <vt:lpstr>Arial</vt:lpstr>
      <vt:lpstr>Calibri</vt:lpstr>
      <vt:lpstr>Calibri Light</vt:lpstr>
      <vt:lpstr>Office Theme</vt:lpstr>
      <vt:lpstr>think-cell Slide</vt:lpstr>
      <vt:lpstr>Overzicht samenwerking sociaal en medisch domein in Den Haag</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Kennislijn GGDH</dc:title>
  <dc:creator>Oudshoorn, M. (PHEG)</dc:creator>
  <cp:lastModifiedBy>Nena van Vuren</cp:lastModifiedBy>
  <cp:revision>993</cp:revision>
  <cp:lastPrinted>2020-06-17T09:07:38Z</cp:lastPrinted>
  <dcterms:created xsi:type="dcterms:W3CDTF">2019-09-26T10:50:13Z</dcterms:created>
  <dcterms:modified xsi:type="dcterms:W3CDTF">2024-06-13T13:37:18Z</dcterms:modified>
</cp:coreProperties>
</file>